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3" r:id="rId3"/>
    <p:sldId id="259" r:id="rId4"/>
    <p:sldId id="260" r:id="rId5"/>
    <p:sldId id="263" r:id="rId6"/>
    <p:sldId id="261" r:id="rId7"/>
    <p:sldId id="271" r:id="rId8"/>
    <p:sldId id="266" r:id="rId9"/>
    <p:sldId id="258" r:id="rId10"/>
    <p:sldId id="276" r:id="rId11"/>
    <p:sldId id="268" r:id="rId12"/>
    <p:sldId id="28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6" autoAdjust="0"/>
  </p:normalViewPr>
  <p:slideViewPr>
    <p:cSldViewPr>
      <p:cViewPr>
        <p:scale>
          <a:sx n="118" d="100"/>
          <a:sy n="118" d="100"/>
        </p:scale>
        <p:origin x="-143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02EB6-B997-4652-84D2-BF3DA48FBF8A}" type="datetimeFigureOut">
              <a:rPr lang="ru-RU" smtClean="0"/>
              <a:pPr>
                <a:defRPr/>
              </a:pPr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D6D81-D4FA-46DD-BE7E-2573B532B1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2634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09408-DB7B-498B-B8E1-4742415322F8}" type="datetimeFigureOut">
              <a:rPr lang="ru-RU" smtClean="0"/>
              <a:pPr>
                <a:defRPr/>
              </a:pPr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D9050-4894-4E53-89AF-B70666CCA2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113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81533A-067A-43B9-BD65-3344D66EA5EE}" type="datetimeFigureOut">
              <a:rPr lang="ru-RU" smtClean="0"/>
              <a:pPr>
                <a:defRPr/>
              </a:pPr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5EBD3-251F-46F3-8488-FDACAE5B99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04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88080-3ED1-4CA3-9C53-E94261098440}" type="datetimeFigureOut">
              <a:rPr lang="ru-RU" smtClean="0"/>
              <a:pPr>
                <a:defRPr/>
              </a:pPr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43BCB-DF4D-44E7-A25E-135859A75E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383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F516D6-1484-4E82-B78E-75376D0D01E1}" type="datetimeFigureOut">
              <a:rPr lang="ru-RU" smtClean="0"/>
              <a:pPr>
                <a:defRPr/>
              </a:pPr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D789F-36CD-4316-994A-16F34D2395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675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018706-8E54-44AF-B847-5D578DFCCFE0}" type="datetimeFigureOut">
              <a:rPr lang="ru-RU" smtClean="0"/>
              <a:pPr>
                <a:defRPr/>
              </a:pPr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4F3CF-7A1C-48EE-BFA8-C16298503A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90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7D9919-1277-45B0-B9C4-67DBE363D146}" type="datetimeFigureOut">
              <a:rPr lang="ru-RU" smtClean="0"/>
              <a:pPr>
                <a:defRPr/>
              </a:pPr>
              <a:t>19.10.2024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C5B5B-456A-4FD7-9449-EF392101AC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3066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2EADC-3B07-421E-8151-FBD8961F87DD}" type="datetimeFigureOut">
              <a:rPr lang="ru-RU" smtClean="0"/>
              <a:pPr>
                <a:defRPr/>
              </a:pPr>
              <a:t>19.10.2024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5D28C-D8CC-4442-8769-FC445AD913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7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4AB560-A287-4DE0-BA6E-127C203492D1}" type="datetimeFigureOut">
              <a:rPr lang="ru-RU" smtClean="0"/>
              <a:pPr>
                <a:defRPr/>
              </a:pPr>
              <a:t>19.10.2024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7974F-0496-4F55-82C8-13F0C44959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546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66F8C-C658-4F8B-B5C9-CB0CC93D5431}" type="datetimeFigureOut">
              <a:rPr lang="ru-RU" smtClean="0"/>
              <a:pPr>
                <a:defRPr/>
              </a:pPr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C6DA9-688C-4328-A295-A781534A91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297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FCE7A6-2823-44D3-B3E7-C79EA8B3D481}" type="datetimeFigureOut">
              <a:rPr lang="ru-RU" smtClean="0"/>
              <a:pPr>
                <a:defRPr/>
              </a:pPr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B3EFD-9AB2-4CC2-B73C-AF3218D6B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662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711B98-A4F6-48E6-9326-C842A06292B4}" type="datetimeFigureOut">
              <a:rPr lang="ru-RU" smtClean="0"/>
              <a:pPr>
                <a:defRPr/>
              </a:pPr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7683AD-A566-4047-9B28-D1DA747F71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15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0818" y="620688"/>
            <a:ext cx="6453629" cy="7109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практика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Хайкинг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«Пешеходная тропа»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инновация Хайкинг\Фото\photo_5373059595909582715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4392488" cy="3774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tos\Downloads\IMG-20220526-WA009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1844824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Государственное бюджетное учреждение социального обслуживания «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Железноводский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комплексный центр социального обслуживания населения»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3260" y="443711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Заведующий социально-оздоровительным отделением Парфенова Юлия Владимировна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4058" y="6021288"/>
            <a:ext cx="218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. Железноводск 2024 г.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44800" y="382815"/>
            <a:ext cx="8080008" cy="11421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проект уникальным?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628800"/>
            <a:ext cx="469129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Хайкинг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"Пешеходная тропа"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особых материальных затрат. Необходимы лишь удобная обувь, хорошее настроение и желание познавать мир.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долголетие: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Хайкинг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"Пешеходная тропа" стимулирует физическую активность, повышает настроение, улучшает общее самочувствие и способствует сохранению здоровья в пожилом возрасте. </a:t>
            </a:r>
          </a:p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Хайкинга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«Пешеходная тропа"  общаются, делятся впечатлениями, участвуют в социальной жизни общества. </a:t>
            </a:r>
          </a:p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Маршруты проходят по интересным местам, знакомя участников с историей и природой Кавказских Минеральных Вод.</a:t>
            </a:r>
          </a:p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самооценки: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отмечают повышение уверенности в собственных силах, чувство гордости   за свои   достижения.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Хайкинг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"Пешеходная тропа"  даёт возможность почувствовать себя полноценным членом общества и открыть для себя новые возможности.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0" y="400577"/>
            <a:ext cx="1162904" cy="116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:\инновация Хайкинг\Фото\photo_5231039394096477505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39742"/>
            <a:ext cx="2699792" cy="2024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Vitos\Downloads\photo_5233472110817566923_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184" y="4437112"/>
            <a:ext cx="2711624" cy="2033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0265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744800" y="382815"/>
            <a:ext cx="8080008" cy="11421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" y="1844824"/>
            <a:ext cx="8213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реализации практики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Хайкинга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"Пешеходная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тропа" в ГБУСО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Железноводский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КЦСОН" доказывает свою эффективность в создании условий для активного долголетия, социальной интеграции и повышения качества жизни пожилых людей. Данная   инициатива   служит   ярким примером   того,   как   простые   и   доступные методы   могут   принести   огромную   пользу для здоровья и благополучия   пожилого   населения.</a:t>
            </a:r>
          </a:p>
        </p:txBody>
      </p:sp>
      <p:pic>
        <p:nvPicPr>
          <p:cNvPr id="10242" name="Picture 2" descr="C:\Users\Vitos\Downloads\photo_5233472110817566922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2736304" cy="2469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:\инновация Хайкинг\Фото\photo_5231039394096477497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96" y="4437112"/>
            <a:ext cx="2876416" cy="215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Vitos\Downloads\photo_5233472110817566930_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323" y="3514164"/>
            <a:ext cx="2264128" cy="3018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0" y="400577"/>
            <a:ext cx="1162904" cy="116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3691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690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Хайкинг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«Пешеходная тропа»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Целевая группа участников программы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граждане пожилого 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возраста. 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2024 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 участниками  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практики 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стали 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получателей социальных услуг </a:t>
            </a:r>
            <a:endParaRPr lang="ru-RU" sz="1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Территория </a:t>
            </a: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внедрения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г. 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Железноводск, п. </a:t>
            </a:r>
            <a:r>
              <a:rPr lang="ru-RU" sz="17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Иноземцево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Ставропольский край</a:t>
            </a:r>
            <a:endParaRPr lang="ru-RU" sz="1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Кавказские Минеральные Воды – это сокровищница природы, где целебные источники, горные пейзажи и богатая история сплетаются в единое полотно. Но зачастую, проживая в этом уникальном месте, мы не замечаем его красоты, не исследуем его тайны.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рамках проекта "Железное долголетие", реализуемого ГБУСО "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Железноводский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КЦСОН", с 2023 года стартовала практика "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Хайкинг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"Пешеходная тропа". Она направлена на то, чтобы открыть для пожилых людей новые горизонты активного долголетия, позволяя им ощутить себя частью удивительного мира Кавказа.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Идея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Хайкинга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«Пешеходная тропа» проста и гениальна одновременно: погружение в природу, знакомство с местными достопримечательностями, физическая активность и общение в дружественной атмосфере.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Маршруты "Пешеходной тропы" продуманы таким образом, чтобы были доступны людям любого возраста и уровня физической подготовки.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Данная практика "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Хайкинг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"Пешеходная тропа" - это не просто прогулка, это возможность переосмыслить отношение к собственному здоровью, обрести новых друзей, увидеть родной край с новой стороны и вдохновиться красотой окружающего мира.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8" y="188640"/>
            <a:ext cx="12922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4794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Текст 2"/>
          <p:cNvSpPr>
            <a:spLocks noGrp="1"/>
          </p:cNvSpPr>
          <p:nvPr>
            <p:ph type="body" idx="1"/>
          </p:nvPr>
        </p:nvSpPr>
        <p:spPr>
          <a:xfrm>
            <a:off x="2130950" y="2122502"/>
            <a:ext cx="3238500" cy="576262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Объект 3"/>
          <p:cNvSpPr>
            <a:spLocks noGrp="1"/>
          </p:cNvSpPr>
          <p:nvPr>
            <p:ph sz="half" idx="2"/>
          </p:nvPr>
        </p:nvSpPr>
        <p:spPr>
          <a:xfrm>
            <a:off x="539552" y="3501008"/>
            <a:ext cx="4330700" cy="223232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активного и здорового образа жизни пожилых людей, повышение их уровня физической активности, укрепление здоровья и улучшение самочувствия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Vitos\Downloads\17023260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8" y="1916832"/>
            <a:ext cx="1688434" cy="1563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itos\Downloads\photo_5231039394096477508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92174"/>
            <a:ext cx="3851920" cy="3851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605985" y="427038"/>
            <a:ext cx="82296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практики: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4" y="349250"/>
            <a:ext cx="12922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Объект 7"/>
          <p:cNvSpPr>
            <a:spLocks noGrp="1"/>
          </p:cNvSpPr>
          <p:nvPr>
            <p:ph idx="1"/>
          </p:nvPr>
        </p:nvSpPr>
        <p:spPr>
          <a:xfrm>
            <a:off x="773137" y="1772816"/>
            <a:ext cx="7931224" cy="266469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* Организация регулярных пеших прогулок по доступным и безопасным маршрутам.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* Поддержание интереса пожилых граждан к различным видам активного отдыха. 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* Предоставление информации об истории, культуре и природе края.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* Создание условий для общения и установления новых знакомств между участниками.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*Проведение мероприятий, направленных на повышение                             мотивации к здоровому образу жизни, продлению активного долголетия.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* Преодоление социальной изоляции.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55577" y="427038"/>
            <a:ext cx="8080008" cy="11421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практики: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4" y="348828"/>
            <a:ext cx="12922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Vitos\Downloads\photo_5231039394096477500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2" y="4083420"/>
            <a:ext cx="1993005" cy="2657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инновация Хайкинг\Фото\IMG-20230813-WA03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588" y="3831903"/>
            <a:ext cx="1635437" cy="2908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инновация Хайкинг\Фото\IMG-20230808-WA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47098"/>
            <a:ext cx="3695056" cy="2078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Объект 4"/>
          <p:cNvSpPr>
            <a:spLocks noGrp="1"/>
          </p:cNvSpPr>
          <p:nvPr>
            <p:ph idx="1"/>
          </p:nvPr>
        </p:nvSpPr>
        <p:spPr>
          <a:xfrm>
            <a:off x="251520" y="1054527"/>
            <a:ext cx="8712968" cy="56148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1. Подготовительный этап: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Изучение потребностей: опрос участников, выявление их интересов, пожеланий и физических возможностей.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Разработка разнообразных маршрутов с учетом интересов участников и доступности местности.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Определение оптимального времени для прогулок с учетом сезона, погоды и   дневного   режима участников.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Формирование групп: разделение участников на группы в зависимости от их физической подготовки и интересов. 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Сбор   необходимой   информации: подготовка   информационных   материалов   о   маршрутах,   правилах   безопасности,   экологических   норм,   о   местах   отдыха,   о   лекарственных   растениях,   истории   и   культуре   местности.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Обеспечение безопасности: проверка маршрутов,   обеспечение   необходимой   медицинской   помощи,   определение   ответственных   за   безопасность. </a:t>
            </a:r>
          </a:p>
          <a:p>
            <a:pPr marL="0" indent="0" algn="just"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2. Практический этап: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Сбор участников в   установленное   время и   в   установленном   месте.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Инструктаж о   маршруте,   правилах   безопасности,   правилах   поведения   в   природе. 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Прогулка по   маршруту   с остановками   для   отдыха,   фотографирования   и   общения.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Возвращение в   установленное   место и   время.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Обсуждение прогулки,   впечатлений   и   планов   на   следующие   прогулки.</a:t>
            </a:r>
          </a:p>
          <a:p>
            <a:pPr marL="0" indent="0" algn="just"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3. Аналитический этап: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Обратная связь: сбор   обратной   связи   от   участников   о   прогулке,   о   маршруте,   об   организации   прогулки.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Анализ обратной   связи   и   корректировка   плана   следующих   прогулок. 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Документирование прогулки   (фотографии,   видео,   записи   в   дневниках),   чтобы   сохранить   память   о   прогулках   и   поделиться   ими   с   другими   участниками.</a:t>
            </a:r>
          </a:p>
          <a:p>
            <a:pPr marL="0" indent="0" algn="just" eaLnBrk="1" hangingPunct="1">
              <a:buFont typeface="Arial" charset="0"/>
              <a:buNone/>
            </a:pPr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188640"/>
            <a:ext cx="7590232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этапы реализации практики: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41" y="114841"/>
            <a:ext cx="935091" cy="93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71600" y="260648"/>
            <a:ext cx="8080008" cy="11421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программы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Хайкинг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"Пешеходная тропа"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маршруты, которые разделяются на несколько направлений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" y="163035"/>
            <a:ext cx="12922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461610"/>
            <a:ext cx="88000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Исторические тропы: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следам курортного прошлого: Прогулка по историческому центру городов-курортов, посещение бюветов, знакомство с архитектурными памятниками, рассказы о знаменитых людях, которые лечились на Кавказских Минеральных Водах.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 истокам: Поход к истокам минеральных источников, изучение истории их открытия и освоения, знакомство с природой окрестностей. 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истории: Посещение памятников, связанных с Великой Отечественной войной, рассказы о подвигах защитников Кавказа, вспоминая истории очевидцев.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8" y="4293096"/>
            <a:ext cx="2473479" cy="1855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C:\Users\Vitos\Downloads\photo_5233472110817566947_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1801"/>
            <a:ext cx="1826165" cy="2434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itos\Downloads\photo_5233472110817566931_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53" y="4207578"/>
            <a:ext cx="1858876" cy="2478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инновация Хайкинг\Фото\photo_5231039394096477499_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67" y="3772828"/>
            <a:ext cx="2687622" cy="2015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6156325" y="5373688"/>
            <a:ext cx="16462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404664"/>
            <a:ext cx="79928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Природные тропы: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восхождение на вершину: Поход на вершины гор, наслаждение панорамным видом, изучение растительного и животного мира.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живописным лесам: Прогулка по лесным тропам, терренкурам, наблюдение за птицами, изучение лекарственных трав, сбор грибов (в сезон).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 водопадам: Поход к водопадам, спуск к реке, изучение флоры и фауны окрестностей. </a:t>
            </a:r>
          </a:p>
        </p:txBody>
      </p:sp>
      <p:pic>
        <p:nvPicPr>
          <p:cNvPr id="6147" name="Picture 3" descr="C:\Users\Vitos\Downloads\photo_5233472110817566847_y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74329"/>
            <a:ext cx="3204152" cy="1802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Vitos\Downloads\photo_5233472110817566937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1882593" cy="2510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Vitos\Downloads\photo_5233472110817566848_y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78743"/>
            <a:ext cx="1872208" cy="2496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Vitos\Downloads\photo_5233472110817566926_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527" y="2492896"/>
            <a:ext cx="2180490" cy="2521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Vitos\Downloads\photo_5233472110817566929_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89" y="4051676"/>
            <a:ext cx="2220628" cy="2644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60648"/>
            <a:ext cx="7200800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Тропы для разной физической подготовки: 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легкие прогулки: Прогулки по паркам, скверам,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променадным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зонам.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средняя сложность: Походы по несложным горным тропам. </a:t>
            </a:r>
            <a:endParaRPr lang="ru-RU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Vitos\Downloads\photo_5233472110817566944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936241" cy="2202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itos\Downloads\photo_5233472110817566938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14" y="4031085"/>
            <a:ext cx="2058997" cy="2745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инновация Хайкинг\Фото\photo171196336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2926815" cy="2202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:\инновация Хайкинг\Фото\photo_5373059595909582718_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2" y="3891004"/>
            <a:ext cx="3179751" cy="2384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Vitos\Downloads\photo_5231039394096477498_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669" y="1131656"/>
            <a:ext cx="2044675" cy="2726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Vitos\Downloads\photo_5231039394096477507_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29511"/>
            <a:ext cx="3077068" cy="2307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584552"/>
            <a:ext cx="8301608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результаты:</a:t>
            </a:r>
          </a:p>
          <a:p>
            <a:pPr marL="0" indent="0" algn="just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реализации программы число участников увеличилось 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до 30 человек по сравнению с предыдущим годом (2023 год).</a:t>
            </a:r>
          </a:p>
          <a:p>
            <a:pPr marL="0" indent="0" algn="just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Достигло 30 человек за период работы практики.</a:t>
            </a:r>
          </a:p>
          <a:p>
            <a:pPr marL="0" indent="0" algn="just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Проведено 72 похода за период работы практики.</a:t>
            </a: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 участников выразили удовлетворение практикой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Хайкинга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«Пешеходная тропа»</a:t>
            </a: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100 % участников отметили улучшение своего физического состояния.</a:t>
            </a: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90% увеличилась физическая выносливость участников практики.</a:t>
            </a:r>
          </a:p>
          <a:p>
            <a:pPr marL="0" indent="0" algn="just">
              <a:buNone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результаты:</a:t>
            </a:r>
          </a:p>
          <a:p>
            <a:pPr marL="0" indent="0" algn="just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Участники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 улучшение физического состояния, уменьшение 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боли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суставах, повышение жизненного тонуса.</a:t>
            </a:r>
          </a:p>
          <a:p>
            <a:pPr marL="0" indent="0" algn="just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Участники практики стали более активными, общительными, позитивными.</a:t>
            </a:r>
          </a:p>
          <a:p>
            <a:pPr marL="0" indent="0" algn="just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Укрепление социальных связей: появились новые знакомства 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дружеские отношения между участниками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стали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общаться друг с другом, 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делиться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опытом и эмоциями.</a:t>
            </a:r>
          </a:p>
          <a:p>
            <a:pPr marL="0" indent="0" algn="just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Увеличение интереса к здоровому образу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жизни, стали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внимательны 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здоровью,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двигаться и заботиться о своем благополучии.</a:t>
            </a:r>
          </a:p>
          <a:p>
            <a:pPr marL="0" indent="0" algn="just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44800" y="382815"/>
            <a:ext cx="8080008" cy="11421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0" y="400577"/>
            <a:ext cx="1162904" cy="116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Vitos\Downloads\photo_5233472110817566917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48" y="2060848"/>
            <a:ext cx="2083896" cy="3305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1488</TotalTime>
  <Words>980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Инновационная практика  «Хайкинг «Пешеходная тропа»</vt:lpstr>
      <vt:lpstr>«Хайкинг «Пешеходная тропа»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Задорожная Анна Викторовна заведующий социально-реабилитационного отделения для граждан пожилого возраста №2</dc:title>
  <dc:creator>user</dc:creator>
  <cp:lastModifiedBy>Vitos</cp:lastModifiedBy>
  <cp:revision>136</cp:revision>
  <dcterms:created xsi:type="dcterms:W3CDTF">2024-01-25T10:41:04Z</dcterms:created>
  <dcterms:modified xsi:type="dcterms:W3CDTF">2024-10-19T13:00:36Z</dcterms:modified>
</cp:coreProperties>
</file>