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90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274" r:id="rId15"/>
    <p:sldId id="331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5C992-5B17-47C0-A1F9-70B8842B9BF0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A512-3FB0-43D0-BDDF-0EB337E7A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2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510178058" TargetMode="External"/><Relationship Id="rId2" Type="http://schemas.openxmlformats.org/officeDocument/2006/relationships/hyperlink" Target="http://&#1082;&#1094;&#1089;&#1086;&#1085;-&#1074;&#1099;&#1082;&#1089;&#1072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k.ru/profile/57613350901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276872"/>
            <a:ext cx="3385363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Алмазотерапия</a:t>
            </a:r>
            <a:r>
              <a:rPr lang="ru-RU" sz="2800" b="1" dirty="0" smtClean="0"/>
              <a:t>» в культурной жизни малой родины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149080"/>
            <a:ext cx="3309803" cy="2088232"/>
          </a:xfrm>
        </p:spPr>
        <p:txBody>
          <a:bodyPr>
            <a:noAutofit/>
          </a:bodyPr>
          <a:lstStyle/>
          <a:p>
            <a:r>
              <a:rPr lang="ru-RU" sz="1600" b="1" dirty="0"/>
              <a:t>Выполнил: инструктор по трудотерапии ГБУ «КЦСОН городского округа город Выкса» </a:t>
            </a:r>
          </a:p>
          <a:p>
            <a:r>
              <a:rPr lang="ru-RU" sz="1600" b="1" dirty="0" err="1"/>
              <a:t>Сигунова</a:t>
            </a:r>
            <a:r>
              <a:rPr lang="ru-RU" sz="1600" b="1" dirty="0"/>
              <a:t> Светлана Владимировна</a:t>
            </a:r>
          </a:p>
          <a:p>
            <a:r>
              <a:rPr lang="ru-RU" sz="1600" b="1" dirty="0" smtClean="0"/>
              <a:t>2024 </a:t>
            </a:r>
            <a:r>
              <a:rPr lang="ru-RU" sz="1600" b="1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1131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Количественный результат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25 </a:t>
            </a:r>
            <a:r>
              <a:rPr lang="ru-RU" b="1" dirty="0"/>
              <a:t>человек участвуют в создании алмазной вышивки и в культурной жизни малой родины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176463" cy="31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40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endParaRPr lang="ru-RU" b="1" dirty="0"/>
          </a:p>
          <a:p>
            <a:pPr marL="68580" indent="0">
              <a:buNone/>
            </a:pPr>
            <a:r>
              <a:rPr lang="ru-RU" b="1" dirty="0" smtClean="0"/>
              <a:t>10 </a:t>
            </a:r>
            <a:r>
              <a:rPr lang="ru-RU" b="1" dirty="0"/>
              <a:t>выставок принято участие и </a:t>
            </a:r>
            <a:r>
              <a:rPr lang="ru-RU" b="1" dirty="0" smtClean="0"/>
              <a:t>организовано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03548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6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endParaRPr lang="ru-RU" b="1" dirty="0"/>
          </a:p>
          <a:p>
            <a:pPr marL="68580" indent="0">
              <a:buNone/>
            </a:pPr>
            <a:r>
              <a:rPr lang="ru-RU" b="1" dirty="0" smtClean="0"/>
              <a:t>150 </a:t>
            </a:r>
            <a:r>
              <a:rPr lang="ru-RU" b="1" dirty="0"/>
              <a:t>работ создано за 2 календарных года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315568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92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Качественный результат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b="1" dirty="0" smtClean="0"/>
              <a:t>Люди </a:t>
            </a:r>
            <a:r>
              <a:rPr lang="ru-RU" b="1" dirty="0"/>
              <a:t>старшего поколения активно вовлечены в активную культурную жизнь малой родины посредством алмазной вышивки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8" y="2420889"/>
            <a:ext cx="4147518" cy="311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92088"/>
          </a:xfrm>
        </p:spPr>
        <p:txBody>
          <a:bodyPr/>
          <a:lstStyle/>
          <a:p>
            <a:pPr algn="ctr"/>
            <a:r>
              <a:rPr lang="ru-RU" b="1" dirty="0" smtClean="0"/>
              <a:t>Наша организация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556792"/>
            <a:ext cx="3419856" cy="475252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 smtClean="0"/>
              <a:t>Государственное бюджетное учреждение</a:t>
            </a:r>
          </a:p>
          <a:p>
            <a:pPr marL="68580" indent="0">
              <a:buNone/>
            </a:pPr>
            <a:r>
              <a:rPr lang="ru-RU" b="1" dirty="0" smtClean="0"/>
              <a:t>«Комплексный центр социального обслуживания населения городского округа город Выкса»</a:t>
            </a:r>
            <a:r>
              <a:rPr lang="ru-RU" b="1" dirty="0"/>
              <a:t> </a:t>
            </a:r>
            <a:r>
              <a:rPr lang="ru-RU" b="1" dirty="0" smtClean="0"/>
              <a:t>отделение дневного пребывания</a:t>
            </a:r>
          </a:p>
          <a:p>
            <a:pPr marL="68580" indent="0">
              <a:buNone/>
            </a:pPr>
            <a:r>
              <a:rPr lang="ru-RU" b="1" dirty="0" smtClean="0"/>
              <a:t>М-н Гоголя, д.48а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104456" cy="2736838"/>
          </a:xfrm>
        </p:spPr>
      </p:pic>
    </p:spTree>
    <p:extLst>
      <p:ext uri="{BB962C8B-B14F-4D97-AF65-F5344CB8AC3E}">
        <p14:creationId xmlns:p14="http://schemas.microsoft.com/office/powerpoint/2010/main" val="31398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Сайт практики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ru-RU" b="1" dirty="0" err="1" smtClean="0">
                <a:hlinkClick r:id="rId2"/>
              </a:rPr>
              <a:t>кцсон-выкса.рф</a:t>
            </a:r>
            <a:endParaRPr lang="ru-RU" b="1" dirty="0" smtClean="0"/>
          </a:p>
          <a:p>
            <a:endParaRPr lang="ru-RU" b="1" dirty="0"/>
          </a:p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vk.com/id510178058</a:t>
            </a:r>
            <a:endParaRPr lang="ru-RU" b="1" dirty="0" smtClean="0"/>
          </a:p>
          <a:p>
            <a:endParaRPr lang="ru-RU" b="1" dirty="0"/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ok.ru/profile/576133509010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952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348880"/>
            <a:ext cx="6637468" cy="352839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Благодарим за внимание!!!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720080"/>
          </a:xfrm>
        </p:spPr>
        <p:txBody>
          <a:bodyPr/>
          <a:lstStyle/>
          <a:p>
            <a:r>
              <a:rPr lang="ru-RU" b="1" dirty="0"/>
              <a:t>Цель </a:t>
            </a:r>
            <a:r>
              <a:rPr lang="ru-RU" b="1" dirty="0" smtClean="0"/>
              <a:t>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988840"/>
            <a:ext cx="3419856" cy="43204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Вовлечение </a:t>
            </a:r>
            <a:r>
              <a:rPr lang="ru-RU" b="1" dirty="0"/>
              <a:t>людей старшего поколения в активную культурную жизнь малой родины посредством алмазной вышивки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val="22859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практики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Познакомить людей старшего поколения с техникой алмазной вышивки, выполнить работы и участвовать со </a:t>
            </a:r>
            <a:r>
              <a:rPr lang="ru-RU" b="1" dirty="0" smtClean="0"/>
              <a:t>своим творчеством </a:t>
            </a:r>
            <a:r>
              <a:rPr lang="ru-RU" b="1" dirty="0"/>
              <a:t>в культурной жизни малой родины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146444" cy="311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4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Суть практики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Люди старшего поколения с течением времени перестают чувствовать свою нужность и дистанцируются от культурной жизни своей малой родины.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168585" cy="31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8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419856" cy="410563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Для того, чтобы вовлечь людей старшего поколения в активную культурную жизнь малой родины, мы создаем работы в технике алмазной вышивки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8" y="1916832"/>
            <a:ext cx="4108590" cy="308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3419856" cy="4177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с готовыми работами принимаем активное участие в выставках, фестивалях, конкурсах в номинациях декоративно-прикладного искусства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13262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844824"/>
            <a:ext cx="3419856" cy="3889607"/>
          </a:xfrm>
        </p:spPr>
        <p:txBody>
          <a:bodyPr/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Организуем </a:t>
            </a:r>
            <a:r>
              <a:rPr lang="ru-RU" b="1" dirty="0"/>
              <a:t>собственные выставки, устраиваем презентации и встречи </a:t>
            </a:r>
            <a:r>
              <a:rPr lang="ru-RU" b="1" dirty="0" smtClean="0"/>
              <a:t>единомышленников </a:t>
            </a:r>
            <a:endParaRPr lang="ru-RU" b="1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126427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84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196752"/>
            <a:ext cx="3419856" cy="460968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b="1" dirty="0"/>
              <a:t>Таким образом, представленная практика позволяет людям старшего поколения вести активную культурную жизнь на территории малой родины посредством "</a:t>
            </a:r>
            <a:r>
              <a:rPr lang="ru-RU" b="1" dirty="0" err="1"/>
              <a:t>алмазотерапии</a:t>
            </a:r>
            <a:r>
              <a:rPr lang="ru-RU" b="1" dirty="0"/>
              <a:t>", чувствовать свою нужность, востребованность, известность и реализацию творческого потенциала.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306431" cy="322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75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Целевая аудитория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Лица </a:t>
            </a:r>
            <a:r>
              <a:rPr lang="ru-RU" b="1" dirty="0"/>
              <a:t>старшего поколения возраст 55+, инвалиды, ветераны труда, труженики тыла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0" y="2492896"/>
            <a:ext cx="403964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518</TotalTime>
  <Words>263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«Алмазотерапия» в культурной жизни малой родины</vt:lpstr>
      <vt:lpstr>Цель практики</vt:lpstr>
      <vt:lpstr>Задача практики</vt:lpstr>
      <vt:lpstr>Суть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аудитория</vt:lpstr>
      <vt:lpstr>Количественный результат</vt:lpstr>
      <vt:lpstr>Презентация PowerPoint</vt:lpstr>
      <vt:lpstr>Презентация PowerPoint</vt:lpstr>
      <vt:lpstr>Качественный результат</vt:lpstr>
      <vt:lpstr>Наша организация</vt:lpstr>
      <vt:lpstr>Сайт практики</vt:lpstr>
      <vt:lpstr>Благодарим за внимание!!!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Алмазная вышивка как особый вид трудотерапии старшего поколения</dc:title>
  <dc:creator>Nicson</dc:creator>
  <cp:lastModifiedBy>Nicson</cp:lastModifiedBy>
  <cp:revision>83</cp:revision>
  <dcterms:created xsi:type="dcterms:W3CDTF">2022-09-11T13:12:08Z</dcterms:created>
  <dcterms:modified xsi:type="dcterms:W3CDTF">2024-10-20T15:31:19Z</dcterms:modified>
</cp:coreProperties>
</file>