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70" r:id="rId5"/>
    <p:sldId id="267" r:id="rId6"/>
    <p:sldId id="266" r:id="rId7"/>
    <p:sldId id="259" r:id="rId8"/>
    <p:sldId id="264" r:id="rId9"/>
    <p:sldId id="260" r:id="rId10"/>
    <p:sldId id="261" r:id="rId11"/>
    <p:sldId id="262" r:id="rId12"/>
    <p:sldId id="269" r:id="rId13"/>
    <p:sldId id="271" r:id="rId14"/>
    <p:sldId id="268" r:id="rId1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A62C712-635B-431C-B18C-8B01F64D8B0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38280B0-F112-4E12-A14F-14F1EFA422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9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5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2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2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2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94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16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64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8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3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0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A26F-660E-441F-8BC3-490BDD0CE646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2937-94FE-4BD8-94C9-153650E4E2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9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106" y="0"/>
            <a:ext cx="4975424" cy="5366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468" y="1328165"/>
            <a:ext cx="6409721" cy="246325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Синькова Елена Владимировна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333" y="4692099"/>
            <a:ext cx="11383558" cy="200269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Краевое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государственное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бюджетное учреждение социального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обслуживания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«Комплексный центр социального обслуживания населения «Надежда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Сибирский федеральный округ, Красноярский край, г.Боготол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9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9031" y="457200"/>
            <a:ext cx="10515600" cy="10165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практики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461" y="2772300"/>
            <a:ext cx="1874308" cy="1874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760" y="2681904"/>
            <a:ext cx="2141533" cy="21415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96508" y="3010781"/>
            <a:ext cx="2991849" cy="13973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(Синькова Е.В.)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559" y="1223571"/>
            <a:ext cx="4186518" cy="1899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«Серебряные волонтеры» (2чел.) </a:t>
            </a: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(содействие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изготовление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массажеров)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559" y="4239696"/>
            <a:ext cx="4186518" cy="225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Коллектив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КГБУ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 «КЦСОН «Надежда»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(15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(содействие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сборе материалов для изготовления массажеров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37789" y="4329025"/>
            <a:ext cx="4205295" cy="2215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работники</a:t>
            </a: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КГБУ СО «КЦСОН «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Надежда»(5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(реализация практики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получателями социальных услуг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37789" y="1222776"/>
            <a:ext cx="4174330" cy="1956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Получатели социальных услуг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(15чел.)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968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52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Качественные результаты внедрения практики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352" y="4200956"/>
            <a:ext cx="11019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5249" y="1325563"/>
            <a:ext cx="4401639" cy="1549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Улучшения в психоэмоциональном состоянии получателей социальных услуг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32113" y="3248809"/>
            <a:ext cx="3994571" cy="251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Пожилые граждане отмечают о положительных физиологических изменениях в организме, также замечено снижение артериального давления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2116" y="1290256"/>
            <a:ext cx="3994569" cy="1517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 количество  положительных отзывов в адрес социальных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КГБУ СО «КЦСОН «Надежда»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55249" y="3162749"/>
            <a:ext cx="4396473" cy="260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инициативы со стороны населения, не состоящем на социальном обслуживании в учреждении, стать участником обучения практики самомассажа и массажа с использованием массажеров из подручных материалов.</a:t>
            </a:r>
          </a:p>
          <a:p>
            <a:pPr algn="ctr"/>
            <a:endParaRPr lang="ru-RU" dirty="0"/>
          </a:p>
        </p:txBody>
      </p:sp>
      <p:pic>
        <p:nvPicPr>
          <p:cNvPr id="2052" name="Picture 4" descr="https://cdn4.iconfinder.com/data/icons/product-management-2-1/66/105-102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831" y="1396729"/>
            <a:ext cx="1258421" cy="125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tildacdn.info/tild3237-3437-4133-b836-376561336264/happiness-happy-hea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985" y="3468892"/>
            <a:ext cx="1464128" cy="14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1.vectorstock.com/i/1000x1000/59/35/stress-management-skills-vector-1751593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3" b="90574" l="0" r="100000">
                        <a14:foregroundMark x1="16383" y1="26844" x2="16383" y2="26844"/>
                        <a14:foregroundMark x1="44894" y1="15574" x2="44894" y2="15574"/>
                        <a14:foregroundMark x1="89787" y1="20902" x2="89787" y2="20902"/>
                        <a14:foregroundMark x1="68298" y1="85246" x2="68298" y2="8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711"/>
          <a:stretch/>
        </p:blipFill>
        <p:spPr bwMode="auto">
          <a:xfrm>
            <a:off x="294824" y="1434155"/>
            <a:ext cx="1552294" cy="14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7.pngwing.com/pngs/66/857/png-transparent-leadership-businessperson-computer-icons-management-team-leader-business-text-hand-peopl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935" y1="31304" x2="47935" y2="31304"/>
                        <a14:foregroundMark x1="34022" y1="57065" x2="34022" y2="57065"/>
                        <a14:foregroundMark x1="35326" y1="37826" x2="35326" y2="37826"/>
                        <a14:foregroundMark x1="30217" y1="23587" x2="30217" y2="23587"/>
                        <a14:foregroundMark x1="6957" y1="40326" x2="6957" y2="40326"/>
                        <a14:foregroundMark x1="6304" y1="18478" x2="6304" y2="18478"/>
                        <a14:foregroundMark x1="68043" y1="59022" x2="68043" y2="59022"/>
                        <a14:foregroundMark x1="68696" y1="35217" x2="68696" y2="35217"/>
                        <a14:foregroundMark x1="74348" y1="20435" x2="74348" y2="20435"/>
                        <a14:foregroundMark x1="97717" y1="34565" x2="97717" y2="34565"/>
                        <a14:foregroundMark x1="90109" y1="17174" x2="90109" y2="17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434" y="3453431"/>
            <a:ext cx="1706684" cy="16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4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60" y="2372"/>
            <a:ext cx="10842356" cy="1325563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Количественные результаты внедрения практики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3124013"/>
            <a:ext cx="2919380" cy="2084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9246" y="2386739"/>
            <a:ext cx="3141234" cy="123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 количество граждан, участвующих в реализации данной практики  с 5 до 15 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40974" y="2386739"/>
            <a:ext cx="3376930" cy="123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4 обучающих семинара по самомассажу с социальными работниками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2958" y="2386739"/>
            <a:ext cx="3533920" cy="137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Увеличилось число занятий с гражданами на дому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занятия в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занятия в неделю).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98548" y="4129496"/>
            <a:ext cx="4668819" cy="21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популяризации внедрения данной практики и ведения ЗОЖ  было опубликовано в местной газете «Земля боготольская» -1 публикация,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сайте КГБУ СО КЦСОН «Надежда» - 3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заметки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61004" y="4122413"/>
            <a:ext cx="3382375" cy="2137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Подготовлены 2 памятки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самомассажу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инструкцией по изготовлению массажеров из подручных материалов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cdn3.iconfinder.com/data/icons/seo-and-marketing-solid-icons-vol-2/64/098-51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514059" y="616011"/>
            <a:ext cx="2009476" cy="2009476"/>
          </a:xfrm>
          <a:prstGeom prst="rect">
            <a:avLst/>
          </a:prstGeom>
          <a:noFill/>
        </p:spPr>
      </p:pic>
      <p:pic>
        <p:nvPicPr>
          <p:cNvPr id="1030" name="Picture 6" descr="https://w7.pngwing.com/pngs/770/666/png-transparent-old-age-aged-care-walking-stick-logo-child-love-child-tex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717" y1="22461" x2="37717" y2="22461"/>
                        <a14:foregroundMark x1="52609" y1="16992" x2="52609" y2="16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755" y="1069705"/>
            <a:ext cx="2175077" cy="12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kindpng.com/picc/m/139-1391798_growth-icon-growth-png-transparent-pn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501" y1="87461" x2="24501" y2="87461"/>
                        <a14:foregroundMark x1="37607" y1="84326" x2="37607" y2="84326"/>
                        <a14:foregroundMark x1="60684" y1="74608" x2="60684" y2="74608"/>
                        <a14:foregroundMark x1="75214" y1="63950" x2="75214" y2="63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665" y="980631"/>
            <a:ext cx="1458230" cy="1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ir-s3-cdn-cf.behance.net/projects/max_808/fbe788130867421.Y3JvcCwxMDI0LDgwMCwwLDEyOQ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41" y="4546982"/>
            <a:ext cx="1735371" cy="13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.onlinewebfonts.com/svg/download_243810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606" y="4442909"/>
            <a:ext cx="1397159" cy="14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7.pngwing.com/pngs/121/60/png-transparent-business-computer-icons-scalable-graphics-innovation-business-text-service-people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722" l="0" r="90109">
                        <a14:foregroundMark x1="39674" y1="22045" x2="39674" y2="22045"/>
                        <a14:foregroundMark x1="39674" y1="44728" x2="39674" y2="44728"/>
                        <a14:foregroundMark x1="59891" y1="52556" x2="59891" y2="52556"/>
                        <a14:foregroundMark x1="55761" y1="40256" x2="55761" y2="40256"/>
                        <a14:foregroundMark x1="59891" y1="38498" x2="59891" y2="38498"/>
                        <a14:foregroundMark x1="64022" y1="40256" x2="64022" y2="40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680" y="1001725"/>
            <a:ext cx="2035483" cy="13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3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"/>
          <a:stretch/>
        </p:blipFill>
        <p:spPr>
          <a:xfrm>
            <a:off x="5818910" y="3041145"/>
            <a:ext cx="6054436" cy="3484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54" y="-93772"/>
            <a:ext cx="11478492" cy="1325563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реализации практики (обмен опытом)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4854" y="908790"/>
            <a:ext cx="11478492" cy="3094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Практику обучения граждан пожилого возраста и инвалидов самомассажу и массажу с использованием простейших массажеров, изготовленных из подручных материалов возможно тиражировать в любом населенном пункте, с любым количеством граждан, в т. ч. и по причине отсутствия  больших экономических вложений.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854" y="3589620"/>
            <a:ext cx="5247411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Реализацией </a:t>
            </a:r>
            <a:r>
              <a:rPr lang="ru-RU" sz="2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данной практики поделились  </a:t>
            </a: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коллегами на </a:t>
            </a:r>
            <a:r>
              <a:rPr lang="ru-RU" sz="2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общем собрании коллектива </a:t>
            </a:r>
            <a:endParaRPr lang="ru-RU" sz="2800" dirty="0" smtClean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КГБУ </a:t>
            </a:r>
            <a:r>
              <a:rPr lang="ru-RU" sz="280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«КЦСОН «Надежда»</a:t>
            </a:r>
          </a:p>
        </p:txBody>
      </p:sp>
    </p:spTree>
    <p:extLst>
      <p:ext uri="{BB962C8B-B14F-4D97-AF65-F5344CB8AC3E}">
        <p14:creationId xmlns:p14="http://schemas.microsoft.com/office/powerpoint/2010/main" val="213076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322" y="2957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7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56962"/>
              </p:ext>
            </p:extLst>
          </p:nvPr>
        </p:nvGraphicFramePr>
        <p:xfrm>
          <a:off x="429558" y="667236"/>
          <a:ext cx="11274761" cy="42371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87440">
                  <a:extLst>
                    <a:ext uri="{9D8B030D-6E8A-4147-A177-3AD203B41FA5}">
                      <a16:colId xmlns:a16="http://schemas.microsoft.com/office/drawing/2014/main" val="3432804755"/>
                    </a:ext>
                  </a:extLst>
                </a:gridCol>
                <a:gridCol w="7487321">
                  <a:extLst>
                    <a:ext uri="{9D8B030D-6E8A-4147-A177-3AD203B41FA5}">
                      <a16:colId xmlns:a16="http://schemas.microsoft.com/office/drawing/2014/main" val="1988570454"/>
                    </a:ext>
                  </a:extLst>
                </a:gridCol>
              </a:tblGrid>
              <a:tr h="48383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Номинация конкурса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Здоровый образ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жизни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6868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практики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Обучение граждан пожилого возраста и инвалидов самомассажу и массажу с использованием простейших массажеров, изготовленных из подручных материалов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(в рамках проекта «Жить долго»)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3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Целевая аудитория </a:t>
                      </a:r>
                      <a:endParaRPr lang="ru-RU" sz="24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Граждане пожилого возраста в возрасте 60-75 лет.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53971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Территория внедрения </a:t>
                      </a:r>
                      <a:r>
                        <a:rPr lang="ru-RU" sz="24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практики</a:t>
                      </a:r>
                      <a:endParaRPr lang="ru-RU" sz="24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Красноярский край, г.Боготол и Боготольский район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684907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41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6825" y="605116"/>
            <a:ext cx="6680498" cy="5505227"/>
          </a:xfrm>
        </p:spPr>
        <p:txBody>
          <a:bodyPr>
            <a:noAutofit/>
          </a:bodyPr>
          <a:lstStyle/>
          <a:p>
            <a:pPr algn="ctr"/>
            <a:endParaRPr lang="ru-RU" sz="2800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практики</a:t>
            </a:r>
          </a:p>
          <a:p>
            <a:endParaRPr lang="ru-RU" sz="28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редупреждение болезней опорно-двигательного аппарата и их устранение.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323" y="1280160"/>
            <a:ext cx="4498856" cy="50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85" y="400720"/>
            <a:ext cx="7594898" cy="62475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практики: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Сформировать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получателей услуг интерес к практике самомассажа, как средству оздоровления.                                                                                                                          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Обучить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простейшим приемам самомассажа.                                                                                  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получателей услуг с простейшими массажерами, изготовленными из подручных материалов и обучить их применению.                    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Приобщить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пожилых граждан к изготовлению массажеров из подручных материалов.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015" y="634701"/>
            <a:ext cx="4389121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854" y="365126"/>
            <a:ext cx="10503946" cy="710639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практики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839" y="2523595"/>
            <a:ext cx="5772548" cy="4334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398" y="1075765"/>
            <a:ext cx="1115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Проведение с инициативной группой социальных работников и получателями социальных услуг обучающих занятий по самомассажу и изготовлению массажеров своими руками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5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111" y="2546100"/>
            <a:ext cx="4668254" cy="3505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71" y="1856466"/>
            <a:ext cx="3525847" cy="4695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659" y="1856464"/>
            <a:ext cx="2667177" cy="4741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71" y="743485"/>
            <a:ext cx="1115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Проведение мастер классов по изготовлению массажеров  своими руками из подручных материалов для социальных работников и получателей социальных услуг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2307" y="120195"/>
            <a:ext cx="10503946" cy="710639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практики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6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97" y="2009039"/>
            <a:ext cx="2610177" cy="34780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062" y="5707108"/>
            <a:ext cx="2536973" cy="7860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Массажная перчатка –варежка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740" y="2053549"/>
            <a:ext cx="2617864" cy="3486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13740" y="5719483"/>
            <a:ext cx="402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Массажный коврик из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пластиковых пробок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913" y="2254237"/>
            <a:ext cx="3514423" cy="2628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9" y="4885926"/>
            <a:ext cx="3691492" cy="953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064" y="2029851"/>
            <a:ext cx="2651947" cy="3533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466" y="5609993"/>
            <a:ext cx="3665657" cy="86531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842306" y="270192"/>
            <a:ext cx="10503946" cy="710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практики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13604" y="429651"/>
            <a:ext cx="10961351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массажеров и передача их получателям социальных услуг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3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22807" y="830834"/>
            <a:ext cx="11142946" cy="10165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применение  получателями социальных услуг техники самомассажа на дому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11" y="2079992"/>
            <a:ext cx="3419192" cy="4615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84" y="2079992"/>
            <a:ext cx="3461272" cy="461503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42307" y="120195"/>
            <a:ext cx="10503946" cy="7106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практики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037" y="2079992"/>
            <a:ext cx="3513431" cy="46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29" y="1683647"/>
            <a:ext cx="3746147" cy="5005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267" y="1689562"/>
            <a:ext cx="3474721" cy="49934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307" y="120195"/>
            <a:ext cx="10503946" cy="7106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практики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317" y="1666770"/>
            <a:ext cx="2906209" cy="5039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429" y="729540"/>
            <a:ext cx="10345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изготовленных массажеров получателями социальных услуг на дому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449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Синькова Елена Владимировна </vt:lpstr>
      <vt:lpstr>Презентация PowerPoint</vt:lpstr>
      <vt:lpstr>Презентация PowerPoint</vt:lpstr>
      <vt:lpstr>Презентация PowerPoint</vt:lpstr>
      <vt:lpstr>Этапы реализации практики</vt:lpstr>
      <vt:lpstr>Этапы реализации практики</vt:lpstr>
      <vt:lpstr>Создание массажеров и передача их получателям социальных услуг</vt:lpstr>
      <vt:lpstr>Презентация PowerPoint</vt:lpstr>
      <vt:lpstr>Презентация PowerPoint</vt:lpstr>
      <vt:lpstr>Презентация PowerPoint</vt:lpstr>
      <vt:lpstr>Качественные результаты внедрения практики</vt:lpstr>
      <vt:lpstr>Количественные результаты внедрения практики</vt:lpstr>
      <vt:lpstr>Возможность реализации практики (обмен опытом)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Синькова Елена Владимировна</dc:title>
  <dc:creator>RePack by Diakov</dc:creator>
  <cp:lastModifiedBy>Синькова ЕВ</cp:lastModifiedBy>
  <cp:revision>54</cp:revision>
  <cp:lastPrinted>2023-03-21T02:56:25Z</cp:lastPrinted>
  <dcterms:created xsi:type="dcterms:W3CDTF">2023-03-02T03:20:11Z</dcterms:created>
  <dcterms:modified xsi:type="dcterms:W3CDTF">2024-10-15T01:25:31Z</dcterms:modified>
</cp:coreProperties>
</file>