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9"/>
  </p:notesMasterIdLst>
  <p:sldIdLst>
    <p:sldId id="295" r:id="rId2"/>
    <p:sldId id="296" r:id="rId3"/>
    <p:sldId id="288" r:id="rId4"/>
    <p:sldId id="284" r:id="rId5"/>
    <p:sldId id="301" r:id="rId6"/>
    <p:sldId id="289" r:id="rId7"/>
    <p:sldId id="29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3" autoAdjust="0"/>
    <p:restoredTop sz="94656" autoAdjust="0"/>
  </p:normalViewPr>
  <p:slideViewPr>
    <p:cSldViewPr>
      <p:cViewPr varScale="1">
        <p:scale>
          <a:sx n="84" d="100"/>
          <a:sy n="84" d="100"/>
        </p:scale>
        <p:origin x="-141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5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D82DBAA-B1B2-4249-9442-325A32C6CB1B}" type="datetimeFigureOut">
              <a:rPr lang="ru-RU"/>
              <a:pPr>
                <a:defRPr/>
              </a:pPr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BDD36F2-EE74-4CC6-954F-D9BA7801F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9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D36F2-EE74-4CC6-954F-D9BA7801F80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D36F2-EE74-4CC6-954F-D9BA7801F80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9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D36F2-EE74-4CC6-954F-D9BA7801F80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40C67-52B9-4D64-9F40-E61AAA017B3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406F9-D60E-4AE2-8BE9-154BF7CE94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EAC4D-79A0-4F85-AFFA-4AAE0B113C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DD3C1-3687-465B-85D4-6459B74316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D9CD5-69DA-4708-8643-565E3FCFFB0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FECBF-934B-4D39-961F-69A8FA93D40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A2174-82B6-45BA-BD83-515E3ED422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7045A-C657-4DC6-A735-2C622D2FB3A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4576-F717-4898-95B1-C8526CF6792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1CC26-E87C-4ABE-9FE9-A031BAF1EF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3D472-C3D0-463D-9A2B-786508AD21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7B56CE-6033-4AA4-A70A-D121EF32822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533400"/>
            <a:ext cx="6777318" cy="17319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Бюджетное учреждение «</a:t>
            </a:r>
            <a:r>
              <a:rPr lang="ru-RU" sz="2400" dirty="0" err="1" smtClean="0"/>
              <a:t>Шемуршинский</a:t>
            </a:r>
            <a:r>
              <a:rPr lang="ru-RU" sz="2400" dirty="0" smtClean="0"/>
              <a:t> центр социального обслуживания населения» Министерства труда и социальной защиты Чувашской Республики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505200"/>
            <a:ext cx="5637158" cy="990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584" y="2667000"/>
            <a:ext cx="8382000" cy="37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Лучший проект добровольческой организации (волонтеров) реализованный в сфере социального обслуживания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5400" b="1" dirty="0" smtClean="0">
                <a:solidFill>
                  <a:srgbClr val="7030A0"/>
                </a:solidFill>
              </a:rPr>
              <a:t>ЭКСПРЕСС - ДЕДУШКИ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04238">
            <a:off x="462025" y="1266888"/>
            <a:ext cx="4575029" cy="339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43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Цель практики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4191000" cy="5105400"/>
          </a:xfrm>
        </p:spPr>
        <p:txBody>
          <a:bodyPr>
            <a:noAutofit/>
          </a:bodyPr>
          <a:lstStyle/>
          <a:p>
            <a:endParaRPr lang="ru-RU" sz="1400" dirty="0" smtClean="0"/>
          </a:p>
          <a:p>
            <a:r>
              <a:rPr lang="ru-RU" sz="1800" dirty="0" smtClean="0">
                <a:solidFill>
                  <a:schemeClr val="tx1"/>
                </a:solidFill>
              </a:rPr>
              <a:t>    </a:t>
            </a:r>
            <a:r>
              <a:rPr lang="ru-RU" sz="1800" dirty="0">
                <a:solidFill>
                  <a:schemeClr val="tx1"/>
                </a:solidFill>
              </a:rPr>
              <a:t>Организация культурно-досуговой деятельности, отдыха, досуга в домашних условиях;</a:t>
            </a:r>
          </a:p>
          <a:p>
            <a:r>
              <a:rPr lang="ru-RU" sz="1800" dirty="0">
                <a:solidFill>
                  <a:schemeClr val="tx1"/>
                </a:solidFill>
              </a:rPr>
              <a:t>- организация мероприятий, направленных на сохранение семейных традиций;</a:t>
            </a:r>
          </a:p>
          <a:p>
            <a:r>
              <a:rPr lang="ru-RU" sz="1800" dirty="0">
                <a:solidFill>
                  <a:schemeClr val="tx1"/>
                </a:solidFill>
              </a:rPr>
              <a:t>оказание помощи в воспитании  несовершеннолетних, в том числе: детям, оставшимся без попечения родителей, детям участников СВО, несовершеннолетним, состоящим на различных видах учета, детям воспитывающихся в семьях находящихся в зоне риска и   социально опасном положении.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339" y="914400"/>
            <a:ext cx="3758248" cy="29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4000582"/>
            <a:ext cx="3760787" cy="250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4676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sz="4000" b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38862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            Волонтеры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серебряного возраста становятся наставниками для семей, помогают им в ведении домашнего хозяйства, учат планировать семейный бюджет. А для детей становятся добрыми дедушками, рассказывают сказки, дарят свою любовь, сердечное тепло и доброту. Есть семьи, в которых нет пап. В этом случае волонтеры учат детей вести домашнее хозяйство, пользоваться инструментами. Мальчики с большим энтузиазмом убирают с рук гаджеты и присоединяются к волонтерам: учатся пилить лобзиком, пилой, паяльником, особенно вызывает восторг использование аппарата по выжиганию по дереву и др</a:t>
            </a:r>
            <a:r>
              <a:rPr lang="ru-RU" sz="11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sz="11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1828800"/>
            <a:ext cx="4346575" cy="36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46760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Краткое описание практики</a:t>
            </a:r>
            <a:endParaRPr lang="ru-RU" sz="3600" b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2672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На </a:t>
            </a:r>
            <a:r>
              <a:rPr lang="ru-RU" sz="1800" dirty="0">
                <a:solidFill>
                  <a:schemeClr val="tx1"/>
                </a:solidFill>
              </a:rPr>
              <a:t>базе нашего центра проходят мастер – классы, где экспресс – дедушки делятся своим опытом, мастерят различные подделки, знакомятся с инструментами. Девочки никогда не остаются в стороне, ведь и для них у волонтеров найдется много полезных дел. Серебряные волонтеры приносят огромную пользу окружающим, ведь богатый жизненный опыт пожилых людей – это бесценный вклад в современное развитие общества.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990600"/>
            <a:ext cx="36385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663421"/>
            <a:ext cx="3640137" cy="242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3962400" cy="5334000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Волонтеры «серебряного» возраста становятся наставниками для семей, помогают им в ведении домашнего хозяйства, учат планировать семейный бюджет. А для деток становятся добрыми дедушками, рассказывают сказки, дарят свою любовь, сердечное тепло и доброту. Есть семьи, в которых нет пап. В этом случае волонтеры учат детей вести домашнее хозяйство, пользоваться инструментами. Мальчики с большим энтузиазмом убирают с рук гаджеты и присоединяются к волонтерам: учатся пилить лобзиком, пилой, паяльником, особенно вызывает восторг использование аппарата по выжиганию по дереву. Много подделок сделано экспресс – дедушками совместно с  детьми для школы, садиков, выставок.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4191000"/>
            <a:ext cx="3543300" cy="2362200"/>
          </a:xfr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5170" y="1371849"/>
            <a:ext cx="3821159" cy="254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принципы </a:t>
            </a:r>
            <a:r>
              <a:rPr lang="ru-RU" sz="3200" dirty="0"/>
              <a:t>работы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2438400" cy="4419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dirty="0" smtClean="0">
                <a:solidFill>
                  <a:srgbClr val="FF0000"/>
                </a:solidFill>
              </a:rPr>
              <a:t>Основным принципом проекта является </a:t>
            </a:r>
            <a:r>
              <a:rPr lang="ru-RU" sz="1800" dirty="0">
                <a:solidFill>
                  <a:srgbClr val="FF0000"/>
                </a:solidFill>
              </a:rPr>
              <a:t>регулярность, продолжительность взаимодействия, а взрослые, посещающие детей, должны быть одни и те же, которые хорошо знают ребят, знают их проблемы и потребности каждого конкретного ребенка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4089712"/>
            <a:ext cx="2832100" cy="188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828800"/>
            <a:ext cx="28352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143000"/>
            <a:ext cx="2835275" cy="189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1845</TotalTime>
  <Words>414</Words>
  <Application>Microsoft Office PowerPoint</Application>
  <PresentationFormat>Экран (4:3)</PresentationFormat>
  <Paragraphs>20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Бюджетное учреждение «Шемуршинский центр социального обслуживания населения» Министерства труда и социальной защиты Чувашской Республики</vt:lpstr>
      <vt:lpstr>Лучший проект добровольческой организации (волонтеров) реализованный в сфере социального обслуживания</vt:lpstr>
      <vt:lpstr>Цель практики</vt:lpstr>
      <vt:lpstr>Задачи проекта</vt:lpstr>
      <vt:lpstr>Краткое описание практики</vt:lpstr>
      <vt:lpstr>Презентация PowerPoint</vt:lpstr>
      <vt:lpstr>Основные принципы работы</vt:lpstr>
    </vt:vector>
  </TitlesOfParts>
  <Company>Exze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MONГ</dc:creator>
  <cp:lastModifiedBy>1</cp:lastModifiedBy>
  <cp:revision>93</cp:revision>
  <dcterms:created xsi:type="dcterms:W3CDTF">2010-06-27T08:42:49Z</dcterms:created>
  <dcterms:modified xsi:type="dcterms:W3CDTF">2024-10-23T07:01:07Z</dcterms:modified>
</cp:coreProperties>
</file>