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64" r:id="rId4"/>
    <p:sldId id="265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407845"/>
              </p:ext>
            </p:extLst>
          </p:nvPr>
        </p:nvGraphicFramePr>
        <p:xfrm>
          <a:off x="3995936" y="476672"/>
          <a:ext cx="135809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3040380" imgH="3223240" progId="AcroExch.Document.DC">
                  <p:embed/>
                </p:oleObj>
              </mc:Choice>
              <mc:Fallback>
                <p:oleObj name="Acrobat Document" r:id="rId3" imgW="3040380" imgH="3223240" progId="AcroExch.Document.DC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76672"/>
                        <a:ext cx="1358098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80920" cy="4032448"/>
          </a:xfrm>
          <a:solidFill>
            <a:schemeClr val="accent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endParaRPr lang="ru-RU" sz="19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Социальный проект</a:t>
            </a:r>
          </a:p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«Мужской игровой клуб «Диалог»»</a:t>
            </a:r>
          </a:p>
          <a:p>
            <a:endParaRPr lang="ru-RU" sz="19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19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ru-RU" sz="19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Руководитель проекта: </a:t>
            </a:r>
          </a:p>
          <a:p>
            <a:pPr algn="r"/>
            <a:r>
              <a:rPr lang="ru-RU" sz="19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Мокров</a:t>
            </a:r>
            <a:r>
              <a:rPr lang="ru-RU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Александр Юрьевич</a:t>
            </a:r>
            <a:endParaRPr lang="ru-RU" sz="19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9743230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04456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игр в Мужском клубе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4248472" cy="460851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Шахматы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интеллектуальная </a:t>
            </a:r>
            <a:r>
              <a:rPr lang="ru-RU" sz="2000" dirty="0">
                <a:latin typeface="Georgia" pitchFamily="18" charset="0"/>
              </a:rPr>
              <a:t>битва, в которой могут принимать участие люди хоть 90-го возраста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Преимуществом игры является, использование сразу двух полушарий мозга. Левое полушарие отвечает за логическое мышление, правое полушарие - за абстрактное. </a:t>
            </a:r>
            <a:endParaRPr lang="ru-RU" sz="2000" dirty="0" smtClean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Улучшается </a:t>
            </a:r>
            <a:r>
              <a:rPr lang="ru-RU" sz="2000" dirty="0">
                <a:latin typeface="Georgia" pitchFamily="18" charset="0"/>
              </a:rPr>
              <a:t>долговременная и кратковременная память, снижается вероятность проявления болезни Альцгеймера, деменции, так как эффективных препаратов от этого недуга еще нет.</a:t>
            </a:r>
          </a:p>
        </p:txBody>
      </p:sp>
      <p:pic>
        <p:nvPicPr>
          <p:cNvPr id="11266" name="Picture 2" descr="G:\2024\открытие бильярдной и игровой комнаты\DSC_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505"/>
            <a:ext cx="3747469" cy="249831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Проект Диалог\бильярд\photo_2023-07-27_10-54-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3513"/>
            <a:ext cx="4405020" cy="329688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30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04456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игр в Мужском клубе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4248472" cy="4608512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Нарды тактильные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восточная </a:t>
            </a:r>
            <a:r>
              <a:rPr lang="ru-RU" sz="2000" dirty="0">
                <a:latin typeface="Georgia" pitchFamily="18" charset="0"/>
              </a:rPr>
              <a:t>игра, позволяет развивать у слабовидящих пожилых людей пространственную ориентацию и абстрактное мышление, за счет того, что доска разделена специальным барьером, а фишки отличаются специальными металлическими выпуклыми точками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 Укрепляет </a:t>
            </a:r>
            <a:r>
              <a:rPr lang="ru-RU" sz="2000" dirty="0">
                <a:latin typeface="Georgia" pitchFamily="18" charset="0"/>
              </a:rPr>
              <a:t>память, концентрацию. Развивает мелкую моторику рук.</a:t>
            </a:r>
          </a:p>
        </p:txBody>
      </p:sp>
      <p:pic>
        <p:nvPicPr>
          <p:cNvPr id="12290" name="Picture 2" descr="G:\2024\открытие бильярдной и игровой комнаты\DSC_0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608513" cy="331236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2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04456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игр в Мужском клубе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4248472" cy="4608512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Игральные карты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dirty="0">
                <a:latin typeface="Georgia" pitchFamily="18" charset="0"/>
              </a:rPr>
              <a:t>разные игры в карты, будут веселым развлечением, для компании из нескольких человек, играть можно в любую игру, которая понравится всем. Бабушки могут раскладывать пасьянсы. Отлично тренирует память, внимание.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89" y="1628800"/>
            <a:ext cx="4750223" cy="31683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70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04456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игр в Мужском клубе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3816424" cy="4608512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Эрудит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dirty="0">
                <a:latin typeface="Georgia" pitchFamily="18" charset="0"/>
              </a:rPr>
              <a:t>улучшает словарный запас и знание языка, врачи рекомендуют эту игру пожилым людям с проблемами памяти. Улучшает смекалку.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2789"/>
            <a:ext cx="4050165" cy="30401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066184" cy="38028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39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04456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игр в Мужском клубе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4248472" cy="460851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Кроссворды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рекомендуется </a:t>
            </a:r>
            <a:r>
              <a:rPr lang="ru-RU" sz="2400" dirty="0">
                <a:latin typeface="Georgia" pitchFamily="18" charset="0"/>
              </a:rPr>
              <a:t>для </a:t>
            </a:r>
            <a:r>
              <a:rPr lang="ru-RU" sz="2400" dirty="0" smtClean="0">
                <a:latin typeface="Georgia" pitchFamily="18" charset="0"/>
              </a:rPr>
              <a:t>людей с  </a:t>
            </a:r>
            <a:r>
              <a:rPr lang="ru-RU" sz="2400" dirty="0">
                <a:latin typeface="Georgia" pitchFamily="18" charset="0"/>
              </a:rPr>
              <a:t>деменцией, расширяют кругозор, положительно влияет на работу головного мозга, избавляет от забывчивости. </a:t>
            </a:r>
            <a:endParaRPr lang="ru-RU" sz="2400" dirty="0" smtClean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Проводя </a:t>
            </a:r>
            <a:r>
              <a:rPr lang="ru-RU" sz="2400" dirty="0">
                <a:latin typeface="Georgia" pitchFamily="18" charset="0"/>
              </a:rPr>
              <a:t>время за </a:t>
            </a:r>
            <a:r>
              <a:rPr lang="ru-RU" sz="2400" dirty="0" smtClean="0">
                <a:latin typeface="Georgia" pitchFamily="18" charset="0"/>
              </a:rPr>
              <a:t>разгадыванием </a:t>
            </a:r>
            <a:r>
              <a:rPr lang="ru-RU" sz="2400" dirty="0">
                <a:latin typeface="Georgia" pitchFamily="18" charset="0"/>
              </a:rPr>
              <a:t>кроссворда, пожилые люди расслабляются, забываются мелкие проблемы, стресс, обиды, переживания</a:t>
            </a:r>
            <a:r>
              <a:rPr lang="ru-RU" sz="2400" dirty="0"/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202817" cy="31547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288591" cy="24684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77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04456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игр в Мужском клубе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3672408" cy="4608512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бильярд</a:t>
            </a:r>
          </a:p>
          <a:p>
            <a:r>
              <a:rPr lang="ru-RU" sz="2400" dirty="0" smtClean="0"/>
              <a:t> </a:t>
            </a:r>
            <a:r>
              <a:rPr lang="ru-RU" sz="2100" dirty="0" smtClean="0">
                <a:latin typeface="Georgia" pitchFamily="18" charset="0"/>
              </a:rPr>
              <a:t>–</a:t>
            </a:r>
            <a:r>
              <a:rPr lang="ru-RU" sz="2100" dirty="0">
                <a:latin typeface="Georgia" pitchFamily="18" charset="0"/>
              </a:rPr>
              <a:t>один из видов лузного бильярда, который появился в XVIII веке на территории России. В 2021 году он занимает первое место по популярности в странах бывшего Советского Союза</a:t>
            </a:r>
            <a:r>
              <a:rPr lang="ru-RU" sz="2100" dirty="0" smtClean="0">
                <a:latin typeface="Georgia" pitchFamily="18" charset="0"/>
              </a:rPr>
              <a:t>.</a:t>
            </a:r>
          </a:p>
          <a:p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>
                <a:latin typeface="Georgia" pitchFamily="18" charset="0"/>
              </a:rPr>
              <a:t>Состоит из четырех разновидностей пирамиды: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100" dirty="0">
                <a:latin typeface="Georgia" pitchFamily="18" charset="0"/>
              </a:rPr>
              <a:t>Свободная («американка»);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100" dirty="0">
                <a:latin typeface="Georgia" pitchFamily="18" charset="0"/>
              </a:rPr>
              <a:t>Динамическая;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100" dirty="0">
                <a:latin typeface="Georgia" pitchFamily="18" charset="0"/>
              </a:rPr>
              <a:t>Комбинированная;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100" dirty="0">
                <a:latin typeface="Georgia" pitchFamily="18" charset="0"/>
              </a:rPr>
              <a:t>Классическая.</a:t>
            </a:r>
          </a:p>
          <a:p>
            <a:r>
              <a:rPr lang="ru-RU" sz="2100" dirty="0">
                <a:latin typeface="Georgia" pitchFamily="18" charset="0"/>
              </a:rPr>
              <a:t>Также включает две неофициальные дисциплины: омская и московская пирамида.</a:t>
            </a:r>
          </a:p>
          <a:p>
            <a:endParaRPr lang="ru-RU" sz="2400" dirty="0">
              <a:latin typeface="Georgia" pitchFamily="18" charset="0"/>
            </a:endParaRPr>
          </a:p>
        </p:txBody>
      </p:sp>
      <p:pic>
        <p:nvPicPr>
          <p:cNvPr id="14338" name="Picture 2" descr="G:\2024\открытие бильярдной и игровой комнаты\DSC_0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48" y="1412776"/>
            <a:ext cx="5204579" cy="391385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0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04456" cy="79208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816424" cy="5040560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>
                <a:latin typeface="Georgia" pitchFamily="18" charset="0"/>
              </a:rPr>
              <a:t>   В </a:t>
            </a:r>
            <a:r>
              <a:rPr lang="ru-RU" sz="2100" dirty="0">
                <a:latin typeface="Georgia" pitchFamily="18" charset="0"/>
              </a:rPr>
              <a:t>сентябре 2024 года среди мужчин, посещающих Мужской игровой клуб «Диалог» был произведен опрос и изучены истории болезни и медицинские показания участников клуба. </a:t>
            </a:r>
            <a:endParaRPr lang="ru-RU" sz="2100" dirty="0" smtClean="0">
              <a:latin typeface="Georgia" pitchFamily="18" charset="0"/>
            </a:endParaRPr>
          </a:p>
          <a:p>
            <a:endParaRPr lang="ru-RU" sz="2100" dirty="0">
              <a:latin typeface="Georgia" pitchFamily="18" charset="0"/>
            </a:endParaRPr>
          </a:p>
          <a:p>
            <a:r>
              <a:rPr lang="ru-RU" sz="2100" dirty="0" smtClean="0">
                <a:latin typeface="Georgia" pitchFamily="18" charset="0"/>
              </a:rPr>
              <a:t>Было </a:t>
            </a:r>
            <a:r>
              <a:rPr lang="ru-RU" sz="2100" dirty="0">
                <a:latin typeface="Georgia" pitchFamily="18" charset="0"/>
              </a:rPr>
              <a:t>опрошено 26 человек, что составило 100% опрошенных.</a:t>
            </a:r>
          </a:p>
          <a:p>
            <a:r>
              <a:rPr lang="ru-RU" sz="2100" dirty="0">
                <a:latin typeface="Georgia" pitchFamily="18" charset="0"/>
              </a:rPr>
              <a:t>- 15% </a:t>
            </a:r>
            <a:r>
              <a:rPr lang="ru-RU" sz="2100" dirty="0" smtClean="0">
                <a:latin typeface="Georgia" pitchFamily="18" charset="0"/>
              </a:rPr>
              <a:t>участников клуба </a:t>
            </a:r>
            <a:r>
              <a:rPr lang="ru-RU" sz="2100" dirty="0">
                <a:latin typeface="Georgia" pitchFamily="18" charset="0"/>
              </a:rPr>
              <a:t>отметили уменьшение частоты головокружений при физической нагрузке;</a:t>
            </a:r>
          </a:p>
          <a:p>
            <a:r>
              <a:rPr lang="ru-RU" sz="2100" dirty="0">
                <a:latin typeface="Georgia" pitchFamily="18" charset="0"/>
              </a:rPr>
              <a:t> - 19% </a:t>
            </a:r>
            <a:r>
              <a:rPr lang="ru-RU" sz="2100" dirty="0" smtClean="0">
                <a:latin typeface="Georgia" pitchFamily="18" charset="0"/>
              </a:rPr>
              <a:t>участников клуба отметили </a:t>
            </a:r>
            <a:r>
              <a:rPr lang="ru-RU" sz="2100" dirty="0">
                <a:latin typeface="Georgia" pitchFamily="18" charset="0"/>
              </a:rPr>
              <a:t>укрепление ослабленных, гипертрофированных мышц; </a:t>
            </a:r>
          </a:p>
          <a:p>
            <a:r>
              <a:rPr lang="ru-RU" sz="2100" dirty="0">
                <a:latin typeface="Georgia" pitchFamily="18" charset="0"/>
              </a:rPr>
              <a:t>- 66% </a:t>
            </a:r>
            <a:r>
              <a:rPr lang="ru-RU" sz="2100" dirty="0" smtClean="0">
                <a:latin typeface="Georgia" pitchFamily="18" charset="0"/>
              </a:rPr>
              <a:t>участников клуба </a:t>
            </a:r>
            <a:r>
              <a:rPr lang="ru-RU" sz="2100" dirty="0">
                <a:latin typeface="Georgia" pitchFamily="18" charset="0"/>
              </a:rPr>
              <a:t>отметили повышение настроения, общего самочувствия и уверенности в себе.</a:t>
            </a:r>
          </a:p>
          <a:p>
            <a:endParaRPr lang="ru-RU" sz="2400" dirty="0">
              <a:latin typeface="Georgia" pitchFamily="18" charset="0"/>
            </a:endParaRPr>
          </a:p>
        </p:txBody>
      </p:sp>
      <p:pic>
        <p:nvPicPr>
          <p:cNvPr id="17410" name="Picture 2" descr="G:\2024\открытие бильярдной и игровой комнаты\DSC_0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49" y="188640"/>
            <a:ext cx="4499992" cy="335241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G:\2024\турнир по бильярду\DSC_07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9337" r="12235" b="-9337"/>
          <a:stretch/>
        </p:blipFill>
        <p:spPr bwMode="auto">
          <a:xfrm>
            <a:off x="4283968" y="3029450"/>
            <a:ext cx="4747754" cy="397090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01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731" y="5157192"/>
            <a:ext cx="7767021" cy="792088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G:\2024\турнир по бильярду\DSC_079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5801"/>
          <a:stretch>
            <a:fillRect/>
          </a:stretch>
        </p:blipFill>
        <p:spPr bwMode="auto">
          <a:xfrm rot="154776">
            <a:off x="2183792" y="666965"/>
            <a:ext cx="4772156" cy="359801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29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332656"/>
            <a:ext cx="3528392" cy="187071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В марте 2024 года в Геронтологическом центре «ЗАБОТА» был открыт  </a:t>
            </a:r>
            <a:r>
              <a:rPr lang="ru-RU" sz="31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Мужской игровой клуб «Диалог»</a:t>
            </a:r>
            <a:endParaRPr lang="ru-RU" sz="31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626609" cy="396638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3074" name="Picture 2" descr="C:\Users\User\Desktop\бильярд\DSC_0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9047"/>
            <a:ext cx="3816424" cy="254428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бильярд\photo_2023-07-27_10-54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611"/>
            <a:ext cx="3024336" cy="217243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31750"/>
          </a:effectLst>
          <a:scene3d>
            <a:camera prst="perspectiveBelow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бильярд\photo_2023-04-28_08-20-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86" y="2403223"/>
            <a:ext cx="2525090" cy="188987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45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7"/>
            <a:ext cx="3422483" cy="172819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Мужской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клуб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420888"/>
            <a:ext cx="4032448" cy="3744416"/>
          </a:xfrm>
        </p:spPr>
        <p:txBody>
          <a:bodyPr/>
          <a:lstStyle/>
          <a:p>
            <a:r>
              <a:rPr lang="ru-RU" dirty="0" smtClean="0"/>
              <a:t>       Клуб </a:t>
            </a:r>
            <a:r>
              <a:rPr lang="ru-RU" dirty="0"/>
              <a:t>находится в корпусе №2 на 7 этаже, </a:t>
            </a:r>
            <a:r>
              <a:rPr lang="ru-RU" dirty="0" smtClean="0"/>
              <a:t>занимая: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оборудованную игровую комнату (столы, стулья, оформленный дизайн комнаты, игровые наборы, настольные игры, шашки, шахматы, </a:t>
            </a:r>
            <a:r>
              <a:rPr lang="ru-RU" dirty="0" err="1"/>
              <a:t>дартс</a:t>
            </a:r>
            <a:r>
              <a:rPr lang="ru-RU" dirty="0"/>
              <a:t>, нарды и другие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холл </a:t>
            </a:r>
            <a:r>
              <a:rPr lang="ru-RU" dirty="0"/>
              <a:t>на этаже, оборудованный для игры в русский бильярд (игровой стол для бильярда, 2 кия, набор шаров, зона </a:t>
            </a:r>
            <a:r>
              <a:rPr lang="ru-RU" dirty="0" smtClean="0"/>
              <a:t>отдыха.</a:t>
            </a:r>
            <a:endParaRPr lang="ru-RU" dirty="0"/>
          </a:p>
        </p:txBody>
      </p:sp>
      <p:pic>
        <p:nvPicPr>
          <p:cNvPr id="6146" name="Picture 2" descr="C:\Users\User\Desktop\Проект Диалог\бильярд\52ISlP19r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629"/>
            <a:ext cx="2448272" cy="32643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2024\открытие бильярдной и игровой комнаты\DSC_0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683573" cy="312238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51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79"/>
            <a:ext cx="3638507" cy="936105"/>
          </a:xfrm>
        </p:spPr>
        <p:txBody>
          <a:bodyPr/>
          <a:lstStyle/>
          <a:p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4248472" cy="50405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Georgia" pitchFamily="18" charset="0"/>
              </a:rPr>
              <a:t>    </a:t>
            </a:r>
            <a:r>
              <a:rPr lang="ru-RU" sz="1800" b="1" dirty="0" err="1" smtClean="0">
                <a:latin typeface="Georgia" pitchFamily="18" charset="0"/>
              </a:rPr>
              <a:t>Мокров</a:t>
            </a:r>
            <a:r>
              <a:rPr lang="ru-RU" sz="1800" b="1" dirty="0" smtClean="0">
                <a:latin typeface="Georgia" pitchFamily="18" charset="0"/>
              </a:rPr>
              <a:t> Александр Юрьевич-</a:t>
            </a:r>
          </a:p>
          <a:p>
            <a:r>
              <a:rPr lang="ru-RU" sz="1800" b="1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инструктор по лечебной физической культуре.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Georgia" pitchFamily="18" charset="0"/>
              </a:rPr>
              <a:t>Работает </a:t>
            </a:r>
            <a:r>
              <a:rPr lang="ru-RU" dirty="0" smtClean="0">
                <a:latin typeface="Georgia" pitchFamily="18" charset="0"/>
                <a:ea typeface="Batang" pitchFamily="18" charset="-127"/>
              </a:rPr>
              <a:t>инструктором </a:t>
            </a:r>
            <a:r>
              <a:rPr lang="ru-RU" dirty="0">
                <a:latin typeface="Georgia" pitchFamily="18" charset="0"/>
              </a:rPr>
              <a:t>по лечебной физической культуре </a:t>
            </a:r>
            <a:r>
              <a:rPr lang="ru-RU" dirty="0" smtClean="0">
                <a:latin typeface="Georgia" pitchFamily="18" charset="0"/>
                <a:ea typeface="Batang" pitchFamily="18" charset="-127"/>
              </a:rPr>
              <a:t>в </a:t>
            </a:r>
            <a:r>
              <a:rPr lang="ru-RU" dirty="0">
                <a:latin typeface="Georgia" pitchFamily="18" charset="0"/>
                <a:ea typeface="Batang" pitchFamily="18" charset="-127"/>
              </a:rPr>
              <a:t>Геронтологическом центре «ЗАБОТА» в г. Ульяновске с </a:t>
            </a:r>
            <a:r>
              <a:rPr lang="ru-RU" dirty="0" smtClean="0">
                <a:latin typeface="Georgia" pitchFamily="18" charset="0"/>
                <a:ea typeface="Batang" pitchFamily="18" charset="-127"/>
              </a:rPr>
              <a:t>июля 2023 года.</a:t>
            </a:r>
            <a:endParaRPr lang="ru-RU" dirty="0">
              <a:latin typeface="Georgia" pitchFamily="18" charset="0"/>
              <a:ea typeface="Batang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Georgia" pitchFamily="18" charset="0"/>
                <a:ea typeface="Batang" pitchFamily="18" charset="-127"/>
              </a:rPr>
              <a:t>Александр Юрьевич относится </a:t>
            </a:r>
            <a:r>
              <a:rPr lang="ru-RU" dirty="0">
                <a:latin typeface="Georgia" pitchFamily="18" charset="0"/>
                <a:ea typeface="Batang" pitchFamily="18" charset="-127"/>
              </a:rPr>
              <a:t>к работе добросовестно и ответственно. Принимает активное участие в культурной жизни </a:t>
            </a:r>
            <a:r>
              <a:rPr lang="ru-RU" dirty="0" smtClean="0">
                <a:latin typeface="Georgia" pitchFamily="18" charset="0"/>
                <a:ea typeface="Batang" pitchFamily="18" charset="-127"/>
              </a:rPr>
              <a:t>Учреждения.</a:t>
            </a:r>
            <a:endParaRPr lang="ru-RU" dirty="0">
              <a:latin typeface="Georgia" pitchFamily="18" charset="0"/>
              <a:ea typeface="Batang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Georgia" pitchFamily="18" charset="0"/>
                <a:ea typeface="Batang" pitchFamily="18" charset="-127"/>
              </a:rPr>
              <a:t>Характерными чертами, определяющими личность </a:t>
            </a:r>
            <a:r>
              <a:rPr lang="ru-RU" dirty="0" smtClean="0">
                <a:latin typeface="Georgia" pitchFamily="18" charset="0"/>
                <a:ea typeface="Batang" pitchFamily="18" charset="-127"/>
              </a:rPr>
              <a:t>Александра Юрьевича, </a:t>
            </a:r>
            <a:r>
              <a:rPr lang="ru-RU" dirty="0">
                <a:latin typeface="Georgia" pitchFamily="18" charset="0"/>
                <a:ea typeface="Batang" pitchFamily="18" charset="-127"/>
              </a:rPr>
              <a:t>являются чуткость, внимательность, коммуникабельность, </a:t>
            </a:r>
            <a:r>
              <a:rPr lang="ru-RU" dirty="0" smtClean="0">
                <a:latin typeface="Georgia" pitchFamily="18" charset="0"/>
                <a:ea typeface="Batang" pitchFamily="18" charset="-127"/>
              </a:rPr>
              <a:t>инициативность.</a:t>
            </a:r>
            <a:endParaRPr lang="ru-RU" dirty="0">
              <a:latin typeface="Georgia" pitchFamily="18" charset="0"/>
              <a:ea typeface="Batang" pitchFamily="18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Georgia" pitchFamily="18" charset="0"/>
                <a:ea typeface="Batang" pitchFamily="18" charset="-127"/>
              </a:rPr>
              <a:t>Постоянно </a:t>
            </a:r>
            <a:r>
              <a:rPr lang="ru-RU" dirty="0">
                <a:latin typeface="Georgia" pitchFamily="18" charset="0"/>
                <a:ea typeface="Batang" pitchFamily="18" charset="-127"/>
              </a:rPr>
              <a:t>повышает свой профессионализм в работе с гражданами старшего поколения.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7170" name="Picture 2" descr="C:\Users\User\Desktop\изображение_viber_2024-10-23_14-15-32-3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400085" cy="487662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87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56384" cy="101011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Проект Диалог\бильярд\3UeYW2fdR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8661"/>
            <a:ext cx="4176464" cy="313234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845849"/>
            <a:ext cx="3427893" cy="410383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Georgia" pitchFamily="18" charset="0"/>
              </a:rPr>
              <a:t>Развивать когнитивные навыки у получателей социальных услуг  ОГАУСО ГЦ «ЗАБОТА» в г. Ульяновске мужчин в возрасте от </a:t>
            </a:r>
            <a:r>
              <a:rPr lang="ru-RU" sz="2000" dirty="0" smtClean="0">
                <a:latin typeface="Georgia" pitchFamily="18" charset="0"/>
              </a:rPr>
              <a:t>60 </a:t>
            </a:r>
            <a:r>
              <a:rPr lang="ru-RU" sz="2000" dirty="0">
                <a:latin typeface="Georgia" pitchFamily="18" charset="0"/>
              </a:rPr>
              <a:t>лет и старше для профилактики преждевременной деменции через вовлечение в интеллектуальный вид спорта – бильярд, а также через настольные игры (шашки, шахматы, нарды и др.)</a:t>
            </a:r>
          </a:p>
        </p:txBody>
      </p:sp>
      <p:pic>
        <p:nvPicPr>
          <p:cNvPr id="4099" name="Picture 3" descr="C:\Users\User\Desktop\Проект Диалог\бильярд\photo_2023-08-10_09-40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656022" cy="27363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82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72408" cy="6480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G:\2024\открытие бильярдной и игровой комнаты\DSC_0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8694"/>
            <a:ext cx="4032448" cy="268829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268760"/>
            <a:ext cx="4320480" cy="5184576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Поддержание  </a:t>
            </a:r>
            <a:r>
              <a:rPr lang="ru-RU" sz="1400" dirty="0">
                <a:latin typeface="Georgia" pitchFamily="18" charset="0"/>
              </a:rPr>
              <a:t>физиологической  активности всех систем организма, содействовать оптимизации умственной и физической работоспособности.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Вовлечение </a:t>
            </a:r>
            <a:r>
              <a:rPr lang="ru-RU" sz="1400" dirty="0">
                <a:latin typeface="Georgia" pitchFamily="18" charset="0"/>
              </a:rPr>
              <a:t>получателей социальных услуг в деятельность, способствующую системному получению когнитивных навыков, развитию памяти и внимания через занятия в игровом клубе.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Сохранение  </a:t>
            </a:r>
            <a:r>
              <a:rPr lang="ru-RU" sz="1400" dirty="0">
                <a:latin typeface="Georgia" pitchFamily="18" charset="0"/>
              </a:rPr>
              <a:t>и укрепление  физического здоровья мужчин старше </a:t>
            </a:r>
            <a:r>
              <a:rPr lang="ru-RU" sz="1400" dirty="0" smtClean="0">
                <a:latin typeface="Georgia" pitchFamily="18" charset="0"/>
              </a:rPr>
              <a:t>60 </a:t>
            </a:r>
            <a:r>
              <a:rPr lang="ru-RU" sz="1400" dirty="0">
                <a:latin typeface="Georgia" pitchFamily="18" charset="0"/>
              </a:rPr>
              <a:t>лет, склонного к нарушению когнитивных способностей, посредством проведения соревнований по бильярду и других настольных игр.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Улучшение </a:t>
            </a:r>
            <a:r>
              <a:rPr lang="ru-RU" sz="1400" dirty="0">
                <a:latin typeface="Georgia" pitchFamily="18" charset="0"/>
              </a:rPr>
              <a:t>условий для развития и популяризации бильярдного спорта и пропаганды здорового образа жизни.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>
                <a:latin typeface="Georgia" pitchFamily="18" charset="0"/>
              </a:rPr>
              <a:t>Увеличение возможностей для общения получателей социальных услуг между собой, с молодым поколением,  проведение турниров с участниками других организаций.</a:t>
            </a:r>
          </a:p>
          <a:p>
            <a:endParaRPr lang="ru-RU" sz="1800" dirty="0">
              <a:latin typeface="+mj-lt"/>
            </a:endParaRPr>
          </a:p>
        </p:txBody>
      </p:sp>
      <p:pic>
        <p:nvPicPr>
          <p:cNvPr id="5124" name="Picture 4" descr="G:\2024\открытие бильярдной и игровой комнаты\DSC_0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428491" cy="295232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86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988840"/>
            <a:ext cx="3456383" cy="1874017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rPr>
              <a:t>26 </a:t>
            </a:r>
            <a:r>
              <a:rPr lang="ru-RU" sz="2700" b="1" dirty="0" smtClean="0">
                <a:solidFill>
                  <a:schemeClr val="tx1"/>
                </a:solidFill>
                <a:latin typeface="Georgia" pitchFamily="18" charset="0"/>
              </a:rPr>
              <a:t>получателей </a:t>
            </a:r>
            <a:r>
              <a:rPr lang="ru-RU" sz="2700" b="1" dirty="0">
                <a:solidFill>
                  <a:schemeClr val="tx1"/>
                </a:solidFill>
                <a:latin typeface="Georgia" pitchFamily="18" charset="0"/>
              </a:rPr>
              <a:t>социальных </a:t>
            </a:r>
            <a:r>
              <a:rPr lang="ru-RU" sz="2700" b="1" dirty="0" smtClean="0">
                <a:solidFill>
                  <a:schemeClr val="tx1"/>
                </a:solidFill>
                <a:latin typeface="Georgia" pitchFamily="18" charset="0"/>
              </a:rPr>
              <a:t>услуг </a:t>
            </a:r>
            <a:r>
              <a:rPr lang="ru-RU" sz="2700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Georgia" pitchFamily="18" charset="0"/>
              </a:rPr>
              <a:t>(мужчины старше </a:t>
            </a:r>
            <a:r>
              <a:rPr lang="ru-RU" sz="2700" dirty="0" smtClean="0">
                <a:solidFill>
                  <a:schemeClr val="tx1"/>
                </a:solidFill>
                <a:latin typeface="Georgia" pitchFamily="18" charset="0"/>
              </a:rPr>
              <a:t>60 </a:t>
            </a:r>
            <a:r>
              <a:rPr lang="ru-RU" sz="2700" dirty="0">
                <a:solidFill>
                  <a:schemeClr val="tx1"/>
                </a:solidFill>
                <a:latin typeface="Georgia" pitchFamily="18" charset="0"/>
              </a:rPr>
              <a:t>лет </a:t>
            </a:r>
            <a:r>
              <a:rPr lang="ru-RU" sz="27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700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7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34" y="3573016"/>
            <a:ext cx="4326430" cy="28803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280943" y="5949659"/>
            <a:ext cx="2945603" cy="831288"/>
          </a:xfrm>
        </p:spPr>
        <p:txBody>
          <a:bodyPr/>
          <a:lstStyle/>
          <a:p>
            <a:endParaRPr lang="ru-RU" sz="15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2" name="Picture 4" descr="C:\Users\User\Desktop\d2zMYdDJE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670"/>
            <a:ext cx="3960440" cy="2970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810238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Участники </a:t>
            </a: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проекта 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195" name="Picture 3" descr="G:\2024\турнир по бильярду\DSC_0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8698"/>
            <a:ext cx="3955367" cy="26369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1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04456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игр в Мужском клубе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4032448" cy="439248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Домино</a:t>
            </a:r>
          </a:p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- простая игра, которая пришла к нам из Китая, подойдет для компании. </a:t>
            </a:r>
            <a:endParaRPr lang="ru-RU" sz="2000" dirty="0" smtClean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Имеет </a:t>
            </a:r>
            <a:r>
              <a:rPr lang="ru-RU" sz="2000" dirty="0">
                <a:latin typeface="Georgia" pitchFamily="18" charset="0"/>
              </a:rPr>
              <a:t>расслабляющий эффект, что очень полезно для ума. </a:t>
            </a:r>
            <a:endParaRPr lang="ru-RU" sz="2000" dirty="0" smtClean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Игра </a:t>
            </a:r>
            <a:r>
              <a:rPr lang="ru-RU" sz="2000" dirty="0">
                <a:latin typeface="Georgia" pitchFamily="18" charset="0"/>
              </a:rPr>
              <a:t>тренирует функции мозга, заставляет игрока думать стратегически наперед, улучшает критическое мышление наперед. </a:t>
            </a:r>
            <a:endParaRPr lang="ru-RU" sz="2000" dirty="0" smtClean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Развивает </a:t>
            </a:r>
            <a:r>
              <a:rPr lang="ru-RU" sz="2000" dirty="0">
                <a:latin typeface="Georgia" pitchFamily="18" charset="0"/>
              </a:rPr>
              <a:t>навыки общения путем игры в домино.</a:t>
            </a:r>
          </a:p>
        </p:txBody>
      </p:sp>
      <p:pic>
        <p:nvPicPr>
          <p:cNvPr id="9218" name="Picture 2" descr="G:\2024\открытие бильярдной и игровой комнаты\DSC_0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896544" cy="40324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97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04456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игр в Мужском клубе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4248472" cy="4608512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Лото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классическая </a:t>
            </a:r>
            <a:r>
              <a:rPr lang="ru-RU" sz="2000" dirty="0">
                <a:latin typeface="Georgia" pitchFamily="18" charset="0"/>
              </a:rPr>
              <a:t>игра из детства, которая вызывает теплые ностальгические чувства у игроков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Отлично подойдет для людей пожилого возраста. Очень полезна для тренировки памяти и внимания. </a:t>
            </a:r>
            <a:endParaRPr lang="ru-RU" sz="2000" dirty="0" smtClean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Ученые </a:t>
            </a:r>
            <a:r>
              <a:rPr lang="ru-RU" sz="2000" dirty="0">
                <a:latin typeface="Georgia" pitchFamily="18" charset="0"/>
              </a:rPr>
              <a:t>из Британии выяснили, что в ходе игр, необходимость сверять номера и закрывать игровое поле при совпадении цифр — прекрасное средство, которое тренирует навыки координацию и реакцию движений у пожилого человека.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700807"/>
            <a:ext cx="4116667" cy="33123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G:\2024\открытие бильярдной и игровой комнаты\DSC_0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01492"/>
            <a:ext cx="4163852" cy="309634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27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493</TotalTime>
  <Words>849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Твердый переплет</vt:lpstr>
      <vt:lpstr>Acrobat Document</vt:lpstr>
      <vt:lpstr>Презентация PowerPoint</vt:lpstr>
      <vt:lpstr>В марте 2024 года в Геронтологическом центре «ЗАБОТА» был открыт  Мужской игровой клуб «Диалог»</vt:lpstr>
      <vt:lpstr>   Мужской игровой клуб  «Диалог»</vt:lpstr>
      <vt:lpstr>Руководитель проекта</vt:lpstr>
      <vt:lpstr>Цель проекта</vt:lpstr>
      <vt:lpstr>Задачи проекта</vt:lpstr>
      <vt:lpstr> 26 получателей социальных услуг  (мужчины старше 60 лет ) </vt:lpstr>
      <vt:lpstr>Виды игр в Мужском клубе</vt:lpstr>
      <vt:lpstr>Виды игр в Мужском клубе</vt:lpstr>
      <vt:lpstr>Виды игр в Мужском клубе</vt:lpstr>
      <vt:lpstr>Виды игр в Мужском клубе</vt:lpstr>
      <vt:lpstr>Виды игр в Мужском клубе</vt:lpstr>
      <vt:lpstr>Виды игр в Мужском клубе</vt:lpstr>
      <vt:lpstr>Виды игр в Мужском клубе</vt:lpstr>
      <vt:lpstr>Виды игр в Мужском клубе</vt:lpstr>
      <vt:lpstr>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2024-10-23T04:23:44Z</dcterms:created>
  <dcterms:modified xsi:type="dcterms:W3CDTF">2024-10-24T09:18:03Z</dcterms:modified>
</cp:coreProperties>
</file>