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080625" cy="567055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ts val="50"/>
      </a:spcBef>
      <a:spcAft>
        <a:spcPts val="5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ts val="50"/>
      </a:spcBef>
      <a:spcAft>
        <a:spcPts val="5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ts val="50"/>
      </a:spcBef>
      <a:spcAft>
        <a:spcPts val="5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ts val="50"/>
      </a:spcBef>
      <a:spcAft>
        <a:spcPts val="5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ts val="50"/>
      </a:spcBef>
      <a:spcAft>
        <a:spcPts val="5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215900" y="812800"/>
            <a:ext cx="7121525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783E5F02-E8E4-418F-A11A-4D820D65F78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B7E0D2-40B5-4507-AE22-9B4EE3B61D3E}" type="slidenum">
              <a:rPr lang="ru-RU" altLang="en-US"/>
              <a:pPr/>
              <a:t>1</a:t>
            </a:fld>
            <a:endParaRPr lang="ru-RU" altLang="en-US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B1CF06-C569-4882-8B69-F45A7CCD403F}" type="slidenum">
              <a:rPr lang="ru-RU" altLang="en-US"/>
              <a:pPr/>
              <a:t>10</a:t>
            </a:fld>
            <a:endParaRPr lang="ru-RU" altLang="en-US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C1DB6A-CD32-4E22-93AE-885A17F63B1A}" type="slidenum">
              <a:rPr lang="ru-RU" altLang="en-US"/>
              <a:pPr/>
              <a:t>2</a:t>
            </a:fld>
            <a:endParaRPr lang="ru-RU" altLang="en-US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ED5E1A-27BC-4866-A724-339DBDE64FCF}" type="slidenum">
              <a:rPr lang="ru-RU" altLang="en-US"/>
              <a:pPr/>
              <a:t>3</a:t>
            </a:fld>
            <a:endParaRPr lang="ru-RU" altLang="en-US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B5E193-1E99-4611-886E-BA4A05351FD5}" type="slidenum">
              <a:rPr lang="ru-RU" altLang="en-US"/>
              <a:pPr/>
              <a:t>4</a:t>
            </a:fld>
            <a:endParaRPr lang="ru-RU" altLang="en-US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1F39C0-BBBC-4DC3-9754-8C5D09FF196F}" type="slidenum">
              <a:rPr lang="ru-RU" altLang="en-US"/>
              <a:pPr/>
              <a:t>5</a:t>
            </a:fld>
            <a:endParaRPr lang="ru-RU" altLang="en-US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7D2BFC-916E-4B72-A134-4CA711AFFE88}" type="slidenum">
              <a:rPr lang="ru-RU" altLang="en-US"/>
              <a:pPr/>
              <a:t>6</a:t>
            </a:fld>
            <a:endParaRPr lang="ru-RU" altLang="en-US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01B8ED-FFB0-46C6-A450-96EB61BA0EEC}" type="slidenum">
              <a:rPr lang="ru-RU" altLang="en-US"/>
              <a:pPr/>
              <a:t>7</a:t>
            </a:fld>
            <a:endParaRPr lang="ru-RU" altLang="en-US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8A49CA-64C7-408B-9644-B70DD877F7FC}" type="slidenum">
              <a:rPr lang="ru-RU" altLang="en-US"/>
              <a:pPr/>
              <a:t>8</a:t>
            </a:fld>
            <a:endParaRPr lang="ru-RU" altLang="en-US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749DD2-221F-466E-BCA0-9A49D3443BFE}" type="slidenum">
              <a:rPr lang="ru-RU" altLang="en-US"/>
              <a:pPr/>
              <a:t>9</a:t>
            </a:fld>
            <a:endParaRPr lang="ru-RU" altLang="en-US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E41830-B138-4DF6-A1E6-9DC57A6F557A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3663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4C9A14-E96F-43A8-BAF0-623349E8E6A1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5782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74613"/>
            <a:ext cx="2265363" cy="453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74613"/>
            <a:ext cx="6646862" cy="4533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A5D856-FC5B-427B-AEBF-38F3A47EB01D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033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816856-A9D1-4DE3-8890-4B55A546DED7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50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0E7F45-1A49-4C8E-9C9B-CDB015E91AA0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4171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6CDEF0-4AB9-49C2-9921-8B65EA3F2A8C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46304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1000125" cy="3281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5763" y="1327150"/>
            <a:ext cx="1000125" cy="3281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D04E9F-B042-4D4D-918C-366F365744D6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9535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1A064E-4F3B-4493-8596-186DA8ACB8D9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73957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5799AA-A864-4670-B413-94BCB66E2442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10710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E0B344-EF55-4731-9DC5-E081CF4C9CAE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2800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C80BB6-34F8-44E4-9513-9BB56318E29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1023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33187F-0FCA-4DB3-8B27-EC62FBBBF293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4291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4C3752-CA2C-49FA-AEAC-B4ED607A56B0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68271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30EFD5-2AC0-4F1C-B9DF-2E1427A6D64D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24846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74613"/>
            <a:ext cx="2265363" cy="453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74613"/>
            <a:ext cx="6646862" cy="4533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224DCE-272B-43F4-B37F-58D9D5A3C442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280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44B0D0-9093-437D-BCAC-EB9C16A4685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4249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ED2074-B2BE-489A-AD5F-475C43F31C56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77609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723AE2-7888-4839-A0E5-3B1608EED4C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69680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6112" cy="32829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327150"/>
            <a:ext cx="4457700" cy="32829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E98D49-BAF4-47DE-A8C8-8AF95999375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7887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165F37-0E1E-4CC0-B510-AAAAB41772CB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43483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A52BDC-DDAA-4583-8C09-507B611F0201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39046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0B956B-B0EC-4CF5-8704-C6D48098EF84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2153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8F13E6-437C-4F57-AE76-B600159D34E2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03907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358D92-C8A8-4579-B307-3DBE21A9FFE9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78589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C4D92D-44C6-44CB-BDBB-E8B8D616923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67592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3A3141-6B29-4431-B9B6-3C93614D3D9A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64258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225425"/>
            <a:ext cx="2265362" cy="438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48450" cy="4384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626EF1-5B5E-473E-B139-D7733378F1A6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5043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2133600" cy="3281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9238" y="1327150"/>
            <a:ext cx="2133600" cy="3281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21D29B-0B9D-4375-9D30-D830C7692517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7551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7B69D5-61BE-4DD7-A5E2-F86A133E417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457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AED370-6CB7-44A7-9BB1-62B54918CADA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9267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CBA1B6-87F0-4EC0-8E8C-16B42CAB268A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6924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75ECDB-F72E-46AD-9400-23D11C441FE0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2666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71D123-BD24-4B07-9138-E90494DAA306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8802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74613"/>
            <a:ext cx="90646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Для правки текста заглавия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4419600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Для правки структуры щёлкните мышью</a:t>
            </a:r>
          </a:p>
          <a:p>
            <a:pPr lvl="1"/>
            <a:r>
              <a:rPr lang="en-GB" altLang="en-US" smtClean="0"/>
              <a:t>Второй уровень структуры</a:t>
            </a:r>
          </a:p>
          <a:p>
            <a:pPr lvl="2"/>
            <a:r>
              <a:rPr lang="en-GB" altLang="en-US" smtClean="0"/>
              <a:t>Третий уровень структуры</a:t>
            </a:r>
          </a:p>
          <a:p>
            <a:pPr lvl="3"/>
            <a:r>
              <a:rPr lang="en-GB" altLang="en-US" smtClean="0"/>
              <a:t>Четвёртый уровень структуры</a:t>
            </a:r>
          </a:p>
          <a:p>
            <a:pPr lvl="4"/>
            <a:r>
              <a:rPr lang="en-GB" altLang="en-US" smtClean="0"/>
              <a:t>Пятый уровень структуры</a:t>
            </a:r>
          </a:p>
          <a:p>
            <a:pPr lvl="4"/>
            <a:r>
              <a:rPr lang="en-GB" altLang="en-US" smtClean="0"/>
              <a:t>Шестой уровень структуры</a:t>
            </a:r>
          </a:p>
          <a:p>
            <a:pPr lvl="4"/>
            <a:r>
              <a:rPr lang="en-GB" altLang="en-US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877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15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F2EF1E6E-3ED2-49E8-8C3A-C59C5C2AC3DD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15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63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75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90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613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325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74613"/>
            <a:ext cx="90646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Для правки текста заглавия щёлкните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2152650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Для правки структуры щёлкните мышью</a:t>
            </a:r>
          </a:p>
          <a:p>
            <a:pPr lvl="1"/>
            <a:r>
              <a:rPr lang="en-GB" altLang="en-US" smtClean="0"/>
              <a:t>Второй уровень структуры</a:t>
            </a:r>
          </a:p>
          <a:p>
            <a:pPr lvl="2"/>
            <a:r>
              <a:rPr lang="en-GB" altLang="en-US" smtClean="0"/>
              <a:t>Третий уровень структуры</a:t>
            </a:r>
          </a:p>
          <a:p>
            <a:pPr lvl="3"/>
            <a:r>
              <a:rPr lang="en-GB" altLang="en-US" smtClean="0"/>
              <a:t>Четвёртый уровень структуры</a:t>
            </a:r>
          </a:p>
          <a:p>
            <a:pPr lvl="4"/>
            <a:r>
              <a:rPr lang="en-GB" altLang="en-US" smtClean="0"/>
              <a:t>Пятый уровень структуры</a:t>
            </a:r>
          </a:p>
          <a:p>
            <a:pPr lvl="4"/>
            <a:r>
              <a:rPr lang="en-GB" altLang="en-US" smtClean="0"/>
              <a:t>Шестой уровень структуры</a:t>
            </a:r>
          </a:p>
          <a:p>
            <a:pPr lvl="4"/>
            <a:r>
              <a:rPr lang="en-GB" altLang="en-US" smtClean="0"/>
              <a:t>Седьмой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877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15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793EE5B0-6043-47C1-BEE9-9A1DC3F1215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15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63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75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90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613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325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877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15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FD256D85-D422-4A10-A7E6-00570926CF20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15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6212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Для правки текста заглавия щёлкните мышью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6212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Для правки структуры щёлкните мышью</a:t>
            </a:r>
          </a:p>
          <a:p>
            <a:pPr lvl="1"/>
            <a:r>
              <a:rPr lang="en-GB" altLang="en-US" smtClean="0"/>
              <a:t>Второй уровень структуры</a:t>
            </a:r>
          </a:p>
          <a:p>
            <a:pPr lvl="2"/>
            <a:r>
              <a:rPr lang="en-GB" altLang="en-US" smtClean="0"/>
              <a:t>Третий уровень структуры</a:t>
            </a:r>
          </a:p>
          <a:p>
            <a:pPr lvl="3"/>
            <a:r>
              <a:rPr lang="en-GB" altLang="en-US" smtClean="0"/>
              <a:t>Четвёртый уровень структуры</a:t>
            </a:r>
          </a:p>
          <a:p>
            <a:pPr lvl="4"/>
            <a:r>
              <a:rPr lang="en-GB" altLang="en-US" smtClean="0"/>
              <a:t>Пятый уровень структуры</a:t>
            </a:r>
          </a:p>
          <a:p>
            <a:pPr lvl="4"/>
            <a:r>
              <a:rPr lang="en-GB" altLang="en-US" smtClean="0"/>
              <a:t>Шестой уровень структуры</a:t>
            </a:r>
          </a:p>
          <a:p>
            <a:pPr lvl="4"/>
            <a:r>
              <a:rPr lang="en-GB" altLang="en-US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63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75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90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613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325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168275"/>
            <a:ext cx="9359900" cy="73183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</a:pPr>
            <a:r>
              <a:rPr lang="ru-RU" altLang="en-US" sz="2600" b="1">
                <a:latin typeface="Times New Roman" panose="02020603050405020304" pitchFamily="18" charset="0"/>
              </a:rPr>
              <a:t>Проект «Добро с Надеждой»</a:t>
            </a:r>
            <a:br>
              <a:rPr lang="ru-RU" altLang="en-US" sz="2600" b="1">
                <a:latin typeface="Times New Roman" panose="02020603050405020304" pitchFamily="18" charset="0"/>
              </a:rPr>
            </a:br>
            <a:r>
              <a:rPr lang="ru-RU" altLang="en-US" sz="2600">
                <a:latin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0363" y="1058863"/>
            <a:ext cx="6119812" cy="524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en-US" b="1">
                <a:latin typeface="Times New Roman" panose="02020603050405020304" pitchFamily="18" charset="0"/>
              </a:rPr>
              <a:t>Цель: </a:t>
            </a:r>
            <a:br>
              <a:rPr lang="ru-RU" altLang="en-US" b="1">
                <a:latin typeface="Times New Roman" panose="02020603050405020304" pitchFamily="18" charset="0"/>
              </a:rPr>
            </a:br>
            <a:r>
              <a:rPr lang="ru-RU" altLang="en-US">
                <a:latin typeface="Times New Roman" panose="02020603050405020304" pitchFamily="18" charset="0"/>
              </a:rPr>
              <a:t>Оказать посильную помощь гражданам, оказавшимся в трудной жизненной ситуации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en-US">
                <a:latin typeface="Times New Roman" panose="02020603050405020304" pitchFamily="18" charset="0"/>
              </a:rPr>
              <a:t/>
            </a:r>
            <a:br>
              <a:rPr lang="ru-RU" altLang="en-US">
                <a:latin typeface="Times New Roman" panose="02020603050405020304" pitchFamily="18" charset="0"/>
              </a:rPr>
            </a:br>
            <a:r>
              <a:rPr lang="ru-RU" altLang="en-US" b="1">
                <a:latin typeface="Times New Roman" panose="02020603050405020304" pitchFamily="18" charset="0"/>
              </a:rPr>
              <a:t>Задачи:</a:t>
            </a:r>
            <a:br>
              <a:rPr lang="ru-RU" altLang="en-US" b="1">
                <a:latin typeface="Times New Roman" panose="02020603050405020304" pitchFamily="18" charset="0"/>
              </a:rPr>
            </a:br>
            <a:r>
              <a:rPr lang="ru-RU" altLang="en-US">
                <a:latin typeface="Times New Roman" panose="02020603050405020304" pitchFamily="18" charset="0"/>
              </a:rPr>
              <a:t>- улучшение качества жизни старшего поколения,</a:t>
            </a:r>
            <a:br>
              <a:rPr lang="ru-RU" altLang="en-US">
                <a:latin typeface="Times New Roman" panose="02020603050405020304" pitchFamily="18" charset="0"/>
              </a:rPr>
            </a:br>
            <a:r>
              <a:rPr lang="ru-RU" altLang="en-US">
                <a:latin typeface="Times New Roman" panose="02020603050405020304" pitchFamily="18" charset="0"/>
              </a:rPr>
              <a:t>- социальная помощь людям с ограниченными возможностями здоровья,</a:t>
            </a:r>
            <a:br>
              <a:rPr lang="ru-RU" altLang="en-US">
                <a:latin typeface="Times New Roman" panose="02020603050405020304" pitchFamily="18" charset="0"/>
              </a:rPr>
            </a:br>
            <a:r>
              <a:rPr lang="ru-RU" altLang="en-US">
                <a:latin typeface="Times New Roman" panose="02020603050405020304" pitchFamily="18" charset="0"/>
              </a:rPr>
              <a:t>- популяризация культуры безопасного поведения,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en-US">
                <a:latin typeface="Times New Roman" panose="02020603050405020304" pitchFamily="18" charset="0"/>
              </a:rPr>
              <a:t>- воспитание чувства патриотизма и гражданственности через общение детей и молодежи с ветеранам ВОв,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en-US">
                <a:latin typeface="Times New Roman" panose="02020603050405020304" pitchFamily="18" charset="0"/>
              </a:rPr>
              <a:t>- воспитание внимательного отношения людей к гражданам старшего поколения, желания заботиться о них,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en-US">
                <a:latin typeface="Times New Roman" panose="02020603050405020304" pitchFamily="18" charset="0"/>
              </a:rPr>
              <a:t>- развитие интереса к историческому прошлому нашей страны, родного города.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ru-RU" altLang="en-US" sz="220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ru-RU" altLang="en-US" sz="2200"/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en-US" sz="3200"/>
              <a:t>                                                                           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439863"/>
            <a:ext cx="3273425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0" y="4257675"/>
            <a:ext cx="102600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en-US" sz="3200">
                <a:latin typeface="Times New Roman" panose="02020603050405020304" pitchFamily="18" charset="0"/>
              </a:rPr>
              <a:t>Координатор группы «Серебряных» волонтеров «Надежда» г. Хабаровска </a:t>
            </a:r>
            <a:br>
              <a:rPr lang="ru-RU" altLang="en-US" sz="3200">
                <a:latin typeface="Times New Roman" panose="02020603050405020304" pitchFamily="18" charset="0"/>
              </a:rPr>
            </a:br>
            <a:r>
              <a:rPr lang="ru-RU" altLang="en-US" sz="3200">
                <a:latin typeface="Times New Roman" panose="02020603050405020304" pitchFamily="18" charset="0"/>
              </a:rPr>
              <a:t>РО СПР по Хабаровскому краю </a:t>
            </a:r>
            <a:br>
              <a:rPr lang="ru-RU" altLang="en-US" sz="3200">
                <a:latin typeface="Times New Roman" panose="02020603050405020304" pitchFamily="18" charset="0"/>
              </a:rPr>
            </a:br>
            <a:r>
              <a:rPr lang="ru-RU" altLang="en-US" sz="3200">
                <a:latin typeface="Times New Roman" panose="02020603050405020304" pitchFamily="18" charset="0"/>
              </a:rPr>
              <a:t>Надежда Васильевна Вежновец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421063" y="1260475"/>
            <a:ext cx="3779837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1463"/>
              </a:spcBef>
              <a:buSzPct val="45000"/>
              <a:buFont typeface="Wingdings" panose="05000000000000000000" pitchFamily="2" charset="2"/>
              <a:buChar char=""/>
            </a:pPr>
            <a:r>
              <a:rPr lang="ru-RU" altLang="en-US" sz="3200">
                <a:latin typeface="Times New Roman" panose="02020603050405020304" pitchFamily="18" charset="0"/>
              </a:rPr>
              <a:t>Мисс «Весна» </a:t>
            </a:r>
            <a:br>
              <a:rPr lang="ru-RU" altLang="en-US" sz="3200">
                <a:latin typeface="Times New Roman" panose="02020603050405020304" pitchFamily="18" charset="0"/>
              </a:rPr>
            </a:br>
            <a:r>
              <a:rPr lang="ru-RU" altLang="en-US" sz="3200">
                <a:latin typeface="Times New Roman" panose="02020603050405020304" pitchFamily="18" charset="0"/>
              </a:rPr>
              <a:t>2022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9750"/>
            <a:ext cx="3598862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60363"/>
            <a:ext cx="2519363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225425"/>
            <a:ext cx="9070975" cy="946150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</a:pPr>
            <a:r>
              <a:rPr lang="ru-RU" altLang="en-US" sz="2800">
                <a:latin typeface="Times New Roman" panose="02020603050405020304" pitchFamily="18" charset="0"/>
              </a:rPr>
              <a:t>Праздники и развлечения на дворовой территории улицы имени профессора Даниловского М.П.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12988"/>
            <a:ext cx="3098800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339975"/>
            <a:ext cx="3062287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541463"/>
            <a:ext cx="262413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979613" y="4140200"/>
            <a:ext cx="2159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1463"/>
              </a:spcBef>
              <a:buSzPct val="45000"/>
              <a:buFont typeface="Wingdings" panose="05000000000000000000" pitchFamily="2" charset="2"/>
              <a:buChar char=""/>
            </a:pPr>
            <a:r>
              <a:rPr lang="ru-RU" altLang="en-US" sz="3200"/>
              <a:t>Апрель 2023 год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900113"/>
            <a:ext cx="3878263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79388"/>
            <a:ext cx="3846513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060700"/>
            <a:ext cx="3355975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39750" y="106363"/>
            <a:ext cx="3814763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en-US" sz="2600">
                <a:latin typeface="Times New Roman" panose="02020603050405020304" pitchFamily="18" charset="0"/>
              </a:rPr>
              <a:t>Открытое первенство Хабаровской краевой спортивно-адаптивной школы среди детей инвалидов - адаптивная верховая езда ЛИН и ПОДА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9900" y="3779838"/>
            <a:ext cx="38496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1463"/>
              </a:spcBef>
              <a:buSzPct val="45000"/>
              <a:buFont typeface="Wingdings" panose="05000000000000000000" pitchFamily="2" charset="2"/>
              <a:buChar char=""/>
            </a:pPr>
            <a:r>
              <a:rPr lang="ru-RU" altLang="en-US" sz="2800">
                <a:latin typeface="Times New Roman" panose="02020603050405020304" pitchFamily="18" charset="0"/>
              </a:rPr>
              <a:t>Конно-спортивный клуб «Мустанг» </a:t>
            </a:r>
            <a:br>
              <a:rPr lang="ru-RU" altLang="en-US" sz="2800">
                <a:latin typeface="Times New Roman" panose="02020603050405020304" pitchFamily="18" charset="0"/>
              </a:rPr>
            </a:br>
            <a:r>
              <a:rPr lang="ru-RU" altLang="en-US" sz="2800">
                <a:latin typeface="Times New Roman" panose="02020603050405020304" pitchFamily="18" charset="0"/>
              </a:rPr>
              <a:t>апрель 2023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153025" y="3044825"/>
            <a:ext cx="442595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720725"/>
            <a:ext cx="4425950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4928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en-US" sz="2800">
                <a:latin typeface="Times New Roman" panose="02020603050405020304" pitchFamily="18" charset="0"/>
              </a:rPr>
              <a:t>Участие в Масштабном мероприятии</a:t>
            </a:r>
            <a:br>
              <a:rPr lang="ru-RU" altLang="en-US" sz="2800">
                <a:latin typeface="Times New Roman" panose="02020603050405020304" pitchFamily="18" charset="0"/>
              </a:rPr>
            </a:br>
            <a:r>
              <a:rPr lang="ru-RU" altLang="en-US" sz="2800">
                <a:latin typeface="Times New Roman" panose="02020603050405020304" pitchFamily="18" charset="0"/>
              </a:rPr>
              <a:t> «Забег РФ - 23»</a:t>
            </a:r>
            <a:r>
              <a:rPr lang="ru-RU" altLang="en-US" sz="3200">
                <a:latin typeface="Times New Roman" panose="02020603050405020304" pitchFamily="18" charset="0"/>
              </a:rPr>
              <a:t>      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153025" y="1327150"/>
            <a:ext cx="442595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153025" y="3044825"/>
            <a:ext cx="442595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71575"/>
            <a:ext cx="5580063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en-US" sz="3200">
                <a:latin typeface="Times New Roman" panose="02020603050405020304" pitchFamily="18" charset="0"/>
              </a:rPr>
              <a:t>Уроки в образовательных учреждениях</a:t>
            </a:r>
            <a:br>
              <a:rPr lang="ru-RU" altLang="en-US" sz="3200">
                <a:latin typeface="Times New Roman" panose="02020603050405020304" pitchFamily="18" charset="0"/>
              </a:rPr>
            </a:br>
            <a:r>
              <a:rPr lang="ru-RU" altLang="en-US" sz="3200">
                <a:latin typeface="Times New Roman" panose="02020603050405020304" pitchFamily="18" charset="0"/>
              </a:rPr>
              <a:t>Беседы «О ВАЖНОМ»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153025" y="3044825"/>
            <a:ext cx="442595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379538"/>
            <a:ext cx="4356100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395413"/>
            <a:ext cx="4679950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en-US" sz="3200">
                <a:latin typeface="Times New Roman" panose="02020603050405020304" pitchFamily="18" charset="0"/>
              </a:rPr>
              <a:t>День окончания Второй мировой войны </a:t>
            </a:r>
            <a:br>
              <a:rPr lang="ru-RU" altLang="en-US" sz="3200">
                <a:latin typeface="Times New Roman" panose="02020603050405020304" pitchFamily="18" charset="0"/>
              </a:rPr>
            </a:br>
            <a:r>
              <a:rPr lang="ru-RU" altLang="en-US" sz="3200">
                <a:latin typeface="Times New Roman" panose="02020603050405020304" pitchFamily="18" charset="0"/>
              </a:rPr>
              <a:t>на Дальнем востоке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60363" y="4500563"/>
            <a:ext cx="89995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1463"/>
              </a:spcBef>
              <a:buSzPct val="45000"/>
              <a:buFont typeface="Wingdings" panose="05000000000000000000" pitchFamily="2" charset="2"/>
              <a:buChar char=""/>
            </a:pPr>
            <a:r>
              <a:rPr lang="ru-RU" altLang="en-US" sz="2400"/>
              <a:t>Мероприятие для ветеранов и пенсионеров</a:t>
            </a:r>
            <a:br>
              <a:rPr lang="ru-RU" altLang="en-US" sz="2400"/>
            </a:br>
            <a:r>
              <a:rPr lang="ru-RU" altLang="en-US" sz="2400"/>
              <a:t> в «Зоосаде имени Сысоева В.П.»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153025" y="3044825"/>
            <a:ext cx="442595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0475"/>
            <a:ext cx="2293937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320800"/>
            <a:ext cx="21780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685925"/>
            <a:ext cx="1838325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174750"/>
            <a:ext cx="2224087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959225" y="2519363"/>
            <a:ext cx="1798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en-US" sz="4000" b="1">
                <a:latin typeface="Times New Roman" panose="02020603050405020304" pitchFamily="18" charset="0"/>
              </a:rPr>
              <a:t>День</a:t>
            </a:r>
            <a:br>
              <a:rPr lang="ru-RU" altLang="en-US" sz="4000" b="1">
                <a:latin typeface="Times New Roman" panose="02020603050405020304" pitchFamily="18" charset="0"/>
              </a:rPr>
            </a:br>
            <a:r>
              <a:rPr lang="ru-RU" altLang="en-US" sz="4000" b="1">
                <a:latin typeface="Times New Roman" panose="02020603050405020304" pitchFamily="18" charset="0"/>
              </a:rPr>
              <a:t> России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79425"/>
            <a:ext cx="3081338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419100"/>
            <a:ext cx="3773488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3290888"/>
            <a:ext cx="281305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3240088"/>
            <a:ext cx="2919413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en-US" sz="3200">
                <a:latin typeface="Times New Roman" panose="02020603050405020304" pitchFamily="18" charset="0"/>
              </a:rPr>
              <a:t>Международный день пожилого человека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40088" y="3651250"/>
            <a:ext cx="341947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1463"/>
              </a:spcBef>
              <a:buSzPct val="45000"/>
              <a:buFont typeface="Wingdings" panose="05000000000000000000" pitchFamily="2" charset="2"/>
              <a:buChar char=""/>
            </a:pPr>
            <a:r>
              <a:rPr lang="ru-RU" altLang="en-US" sz="2200"/>
              <a:t>Вручение продуктовых наборов пожилым и малообеспеченным одиноким гражданам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39863"/>
            <a:ext cx="2563813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079500"/>
            <a:ext cx="1836737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403350"/>
            <a:ext cx="2519362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230</Words>
  <Application>Microsoft Office PowerPoint</Application>
  <PresentationFormat>Custom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Times New Roman</vt:lpstr>
      <vt:lpstr>Arial</vt:lpstr>
      <vt:lpstr>Microsoft YaHei</vt:lpstr>
      <vt:lpstr>Segoe UI</vt:lpstr>
      <vt:lpstr>Wingdings</vt:lpstr>
      <vt:lpstr>Office Theme</vt:lpstr>
      <vt:lpstr>Office Theme</vt:lpstr>
      <vt:lpstr>Office Theme</vt:lpstr>
      <vt:lpstr>Проект «Добро с Надеждой»                   </vt:lpstr>
      <vt:lpstr>Праздники и развлечения на дворовой территории улицы имени профессора Даниловского М.П.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«Добро с Надеждой»                   </dc:title>
  <cp:lastModifiedBy>word</cp:lastModifiedBy>
  <cp:revision>10</cp:revision>
  <cp:lastPrinted>1601-01-01T00:00:00Z</cp:lastPrinted>
  <dcterms:created xsi:type="dcterms:W3CDTF">1601-01-01T00:00:00Z</dcterms:created>
  <dcterms:modified xsi:type="dcterms:W3CDTF">2024-10-24T05:46:02Z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</Properties>
</file>