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60" r:id="rId2"/>
    <p:sldId id="263" r:id="rId3"/>
    <p:sldId id="274" r:id="rId4"/>
    <p:sldId id="262" r:id="rId5"/>
    <p:sldId id="278" r:id="rId6"/>
    <p:sldId id="266" r:id="rId7"/>
    <p:sldId id="267" r:id="rId8"/>
    <p:sldId id="277" r:id="rId9"/>
    <p:sldId id="270" r:id="rId10"/>
    <p:sldId id="271" r:id="rId11"/>
    <p:sldId id="273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597"/>
    <a:srgbClr val="FFCF37"/>
    <a:srgbClr val="E70308"/>
    <a:srgbClr val="B60206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29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2DEB12-E6A2-45A5-9A77-F4AE9A786FF2}" type="doc">
      <dgm:prSet loTypeId="urn:microsoft.com/office/officeart/2005/8/layout/cycle2" loCatId="cycle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CD5D773-DBB0-47EF-B245-0878EB3D99B5}">
      <dgm:prSet phldrT="[Текст]" custT="1"/>
      <dgm:spPr/>
      <dgm:t>
        <a:bodyPr/>
        <a:lstStyle/>
        <a:p>
          <a:r>
            <a:rPr lang="ru-RU" sz="1200" b="1" i="1" dirty="0" smtClean="0"/>
            <a:t>родственники</a:t>
          </a:r>
          <a:endParaRPr lang="ru-RU" sz="1200" b="1" i="1" dirty="0"/>
        </a:p>
      </dgm:t>
    </dgm:pt>
    <dgm:pt modelId="{DAE13076-9788-4E80-BA76-19EBC2696C9F}" type="parTrans" cxnId="{84F4ED37-1B30-4952-839E-E4D69037DBA7}">
      <dgm:prSet/>
      <dgm:spPr/>
      <dgm:t>
        <a:bodyPr/>
        <a:lstStyle/>
        <a:p>
          <a:endParaRPr lang="ru-RU"/>
        </a:p>
      </dgm:t>
    </dgm:pt>
    <dgm:pt modelId="{B13657A8-0A69-4654-8E41-EB6438847AE2}" type="sibTrans" cxnId="{84F4ED37-1B30-4952-839E-E4D69037DBA7}">
      <dgm:prSet/>
      <dgm:spPr/>
      <dgm:t>
        <a:bodyPr/>
        <a:lstStyle/>
        <a:p>
          <a:endParaRPr lang="ru-RU"/>
        </a:p>
      </dgm:t>
    </dgm:pt>
    <dgm:pt modelId="{EC4E5429-1671-4140-A564-FD55533F8296}">
      <dgm:prSet/>
      <dgm:spPr/>
      <dgm:t>
        <a:bodyPr/>
        <a:lstStyle/>
        <a:p>
          <a:r>
            <a:rPr lang="ru-RU" b="1" i="1" dirty="0" smtClean="0"/>
            <a:t>соседи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001A8E02-9FA8-42AF-B37B-006D9432D835}" type="parTrans" cxnId="{D0116A4E-0D3D-4514-9AE0-57DFF4A96B21}">
      <dgm:prSet/>
      <dgm:spPr/>
      <dgm:t>
        <a:bodyPr/>
        <a:lstStyle/>
        <a:p>
          <a:endParaRPr lang="ru-RU"/>
        </a:p>
      </dgm:t>
    </dgm:pt>
    <dgm:pt modelId="{3254BABA-9846-4D25-87C3-6276E922BB80}" type="sibTrans" cxnId="{D0116A4E-0D3D-4514-9AE0-57DFF4A96B21}">
      <dgm:prSet/>
      <dgm:spPr/>
      <dgm:t>
        <a:bodyPr/>
        <a:lstStyle/>
        <a:p>
          <a:endParaRPr lang="ru-RU"/>
        </a:p>
      </dgm:t>
    </dgm:pt>
    <dgm:pt modelId="{A817B474-F1A3-4834-B298-EA4A43B9417F}">
      <dgm:prSet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социальные работники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8D57C435-5252-4155-99F7-227CD5DC3210}" type="parTrans" cxnId="{899AA6B5-943A-47CD-83E4-98536B5A07EC}">
      <dgm:prSet/>
      <dgm:spPr/>
      <dgm:t>
        <a:bodyPr/>
        <a:lstStyle/>
        <a:p>
          <a:endParaRPr lang="ru-RU"/>
        </a:p>
      </dgm:t>
    </dgm:pt>
    <dgm:pt modelId="{8AF25A4A-CB3A-4B71-93FE-B05D2EF231BE}" type="sibTrans" cxnId="{899AA6B5-943A-47CD-83E4-98536B5A07EC}">
      <dgm:prSet/>
      <dgm:spPr/>
      <dgm:t>
        <a:bodyPr/>
        <a:lstStyle/>
        <a:p>
          <a:endParaRPr lang="ru-RU"/>
        </a:p>
      </dgm:t>
    </dgm:pt>
    <dgm:pt modelId="{DDECA5EC-82A5-42EC-A0AB-3644E18293E4}">
      <dgm:prSet/>
      <dgm:spPr/>
      <dgm:t>
        <a:bodyPr/>
        <a:lstStyle/>
        <a:p>
          <a:r>
            <a:rPr lang="ru-RU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нуждающиеся в постороннем уходе 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30F2DAF5-2A19-452A-9372-0B4EBAB784BB}" type="parTrans" cxnId="{59E1F67C-E3E5-4858-944D-65D509789FE9}">
      <dgm:prSet/>
      <dgm:spPr/>
      <dgm:t>
        <a:bodyPr/>
        <a:lstStyle/>
        <a:p>
          <a:endParaRPr lang="ru-RU"/>
        </a:p>
      </dgm:t>
    </dgm:pt>
    <dgm:pt modelId="{13A52B8E-8826-488A-9D63-D093B51D3ABE}" type="sibTrans" cxnId="{59E1F67C-E3E5-4858-944D-65D509789FE9}">
      <dgm:prSet/>
      <dgm:spPr/>
      <dgm:t>
        <a:bodyPr/>
        <a:lstStyle/>
        <a:p>
          <a:endParaRPr lang="ru-RU"/>
        </a:p>
      </dgm:t>
    </dgm:pt>
    <dgm:pt modelId="{45D7A3B3-38AD-4DD4-BEDC-95D67FDA369A}">
      <dgm:prSet/>
      <dgm:spPr/>
      <dgm:t>
        <a:bodyPr/>
        <a:lstStyle/>
        <a:p>
          <a:r>
            <a:rPr lang="ru-RU" b="1" i="1" dirty="0" smtClean="0"/>
            <a:t>друзья</a:t>
          </a:r>
          <a:endParaRPr lang="ru-RU" b="1" i="1" dirty="0"/>
        </a:p>
      </dgm:t>
    </dgm:pt>
    <dgm:pt modelId="{F2FDF08C-EFD2-49D6-9E82-B1422AE54AEE}" type="parTrans" cxnId="{C781FAE1-41C1-404E-A97D-EB79E4A01A66}">
      <dgm:prSet/>
      <dgm:spPr/>
      <dgm:t>
        <a:bodyPr/>
        <a:lstStyle/>
        <a:p>
          <a:endParaRPr lang="ru-RU"/>
        </a:p>
      </dgm:t>
    </dgm:pt>
    <dgm:pt modelId="{4099708F-6015-4C01-B684-D7A8A42AC5F9}" type="sibTrans" cxnId="{C781FAE1-41C1-404E-A97D-EB79E4A01A66}">
      <dgm:prSet/>
      <dgm:spPr/>
      <dgm:t>
        <a:bodyPr/>
        <a:lstStyle/>
        <a:p>
          <a:endParaRPr lang="ru-RU"/>
        </a:p>
      </dgm:t>
    </dgm:pt>
    <dgm:pt modelId="{C4B86CB0-75CE-4DA7-B44A-07D07D415C83}" type="pres">
      <dgm:prSet presAssocID="{CA2DEB12-E6A2-45A5-9A77-F4AE9A786F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86232A-32E9-4D5A-BC7B-FC3A27B5B656}" type="pres">
      <dgm:prSet presAssocID="{2CD5D773-DBB0-47EF-B245-0878EB3D99B5}" presName="node" presStyleLbl="node1" presStyleIdx="0" presStyleCnt="5" custRadScaleRad="107439" custRadScaleInc="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7497B-F161-4C2B-9E86-0CC0C970A158}" type="pres">
      <dgm:prSet presAssocID="{B13657A8-0A69-4654-8E41-EB6438847AE2}" presName="sibTrans" presStyleLbl="sibTrans2D1" presStyleIdx="0" presStyleCnt="5" custLinFactY="-14838" custLinFactNeighborX="87389" custLinFactNeighborY="-100000"/>
      <dgm:spPr/>
      <dgm:t>
        <a:bodyPr/>
        <a:lstStyle/>
        <a:p>
          <a:endParaRPr lang="ru-RU"/>
        </a:p>
      </dgm:t>
    </dgm:pt>
    <dgm:pt modelId="{B49374E3-9F4C-45BD-AD36-AC149B28E74C}" type="pres">
      <dgm:prSet presAssocID="{B13657A8-0A69-4654-8E41-EB6438847AE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318C8E9-3B1F-461D-81F0-AEBEF37C286F}" type="pres">
      <dgm:prSet presAssocID="{A817B474-F1A3-4834-B298-EA4A43B9417F}" presName="node" presStyleLbl="node1" presStyleIdx="1" presStyleCnt="5" custRadScaleRad="120562" custRadScaleInc="16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D7070-B06C-40D1-91DA-F1049D165E7E}" type="pres">
      <dgm:prSet presAssocID="{8AF25A4A-CB3A-4B71-93FE-B05D2EF231B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E840625F-EADD-4720-8981-0AA285EDE2D8}" type="pres">
      <dgm:prSet presAssocID="{8AF25A4A-CB3A-4B71-93FE-B05D2EF231B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8F4DC642-C42B-4D9D-ABC9-5DC63F2C4E9D}" type="pres">
      <dgm:prSet presAssocID="{EC4E5429-1671-4140-A564-FD55533F8296}" presName="node" presStyleLbl="node1" presStyleIdx="2" presStyleCnt="5" custRadScaleRad="130520" custRadScaleInc="-44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15D36-A780-4602-B030-CE7BB9F135AF}" type="pres">
      <dgm:prSet presAssocID="{3254BABA-9846-4D25-87C3-6276E922BB80}" presName="sibTrans" presStyleLbl="sibTrans2D1" presStyleIdx="2" presStyleCnt="5" custScaleX="42240"/>
      <dgm:spPr/>
      <dgm:t>
        <a:bodyPr/>
        <a:lstStyle/>
        <a:p>
          <a:endParaRPr lang="ru-RU"/>
        </a:p>
      </dgm:t>
    </dgm:pt>
    <dgm:pt modelId="{4F7D7C63-557A-49D4-BFEF-DAD913322B50}" type="pres">
      <dgm:prSet presAssocID="{3254BABA-9846-4D25-87C3-6276E922BB8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2BC97E9-873D-46FB-9D12-22061C7E015F}" type="pres">
      <dgm:prSet presAssocID="{45D7A3B3-38AD-4DD4-BEDC-95D67FDA369A}" presName="node" presStyleLbl="node1" presStyleIdx="3" presStyleCnt="5" custRadScaleRad="127639" custRadScaleInc="35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D2646-45C1-4445-BA51-88180AEA907A}" type="pres">
      <dgm:prSet presAssocID="{4099708F-6015-4C01-B684-D7A8A42AC5F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0D3429A5-F5E0-4EC4-8E90-816B3F9295B3}" type="pres">
      <dgm:prSet presAssocID="{4099708F-6015-4C01-B684-D7A8A42AC5F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693EDC1-C792-41C6-B8D5-A2991D793826}" type="pres">
      <dgm:prSet presAssocID="{DDECA5EC-82A5-42EC-A0AB-3644E18293E4}" presName="node" presStyleLbl="node1" presStyleIdx="4" presStyleCnt="5" custRadScaleRad="138721" custRadScaleInc="-19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FE852-6DA6-4C92-A2D9-20EFFDBBD5DC}" type="pres">
      <dgm:prSet presAssocID="{13A52B8E-8826-488A-9D63-D093B51D3ABE}" presName="sibTrans" presStyleLbl="sibTrans2D1" presStyleIdx="4" presStyleCnt="5" custLinFactY="-16273" custLinFactNeighborX="-62532" custLinFactNeighborY="-100000"/>
      <dgm:spPr/>
      <dgm:t>
        <a:bodyPr/>
        <a:lstStyle/>
        <a:p>
          <a:endParaRPr lang="ru-RU"/>
        </a:p>
      </dgm:t>
    </dgm:pt>
    <dgm:pt modelId="{1D5A5B7E-D153-4C95-B982-87C88EF65966}" type="pres">
      <dgm:prSet presAssocID="{13A52B8E-8826-488A-9D63-D093B51D3ABE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33372B2-C2FB-4A41-A014-20D98ACBEC6E}" type="presOf" srcId="{3254BABA-9846-4D25-87C3-6276E922BB80}" destId="{4F7D7C63-557A-49D4-BFEF-DAD913322B50}" srcOrd="1" destOrd="0" presId="urn:microsoft.com/office/officeart/2005/8/layout/cycle2"/>
    <dgm:cxn modelId="{756D964F-703D-4DC7-9EF5-8A04EA2B0512}" type="presOf" srcId="{CA2DEB12-E6A2-45A5-9A77-F4AE9A786FF2}" destId="{C4B86CB0-75CE-4DA7-B44A-07D07D415C83}" srcOrd="0" destOrd="0" presId="urn:microsoft.com/office/officeart/2005/8/layout/cycle2"/>
    <dgm:cxn modelId="{899AA6B5-943A-47CD-83E4-98536B5A07EC}" srcId="{CA2DEB12-E6A2-45A5-9A77-F4AE9A786FF2}" destId="{A817B474-F1A3-4834-B298-EA4A43B9417F}" srcOrd="1" destOrd="0" parTransId="{8D57C435-5252-4155-99F7-227CD5DC3210}" sibTransId="{8AF25A4A-CB3A-4B71-93FE-B05D2EF231BE}"/>
    <dgm:cxn modelId="{E6AF9FB7-DE4E-49BB-94E1-CDF7C86C8785}" type="presOf" srcId="{8AF25A4A-CB3A-4B71-93FE-B05D2EF231BE}" destId="{5A5D7070-B06C-40D1-91DA-F1049D165E7E}" srcOrd="0" destOrd="0" presId="urn:microsoft.com/office/officeart/2005/8/layout/cycle2"/>
    <dgm:cxn modelId="{3A260856-8946-492C-98A3-981634C47598}" type="presOf" srcId="{13A52B8E-8826-488A-9D63-D093B51D3ABE}" destId="{1D5A5B7E-D153-4C95-B982-87C88EF65966}" srcOrd="1" destOrd="0" presId="urn:microsoft.com/office/officeart/2005/8/layout/cycle2"/>
    <dgm:cxn modelId="{3608286E-BA2E-4E1C-A7FE-0A2860490396}" type="presOf" srcId="{4099708F-6015-4C01-B684-D7A8A42AC5F9}" destId="{0D3429A5-F5E0-4EC4-8E90-816B3F9295B3}" srcOrd="1" destOrd="0" presId="urn:microsoft.com/office/officeart/2005/8/layout/cycle2"/>
    <dgm:cxn modelId="{62E54771-190D-4FA5-93CD-937562ABFB2C}" type="presOf" srcId="{B13657A8-0A69-4654-8E41-EB6438847AE2}" destId="{B49374E3-9F4C-45BD-AD36-AC149B28E74C}" srcOrd="1" destOrd="0" presId="urn:microsoft.com/office/officeart/2005/8/layout/cycle2"/>
    <dgm:cxn modelId="{84F4ED37-1B30-4952-839E-E4D69037DBA7}" srcId="{CA2DEB12-E6A2-45A5-9A77-F4AE9A786FF2}" destId="{2CD5D773-DBB0-47EF-B245-0878EB3D99B5}" srcOrd="0" destOrd="0" parTransId="{DAE13076-9788-4E80-BA76-19EBC2696C9F}" sibTransId="{B13657A8-0A69-4654-8E41-EB6438847AE2}"/>
    <dgm:cxn modelId="{C781FAE1-41C1-404E-A97D-EB79E4A01A66}" srcId="{CA2DEB12-E6A2-45A5-9A77-F4AE9A786FF2}" destId="{45D7A3B3-38AD-4DD4-BEDC-95D67FDA369A}" srcOrd="3" destOrd="0" parTransId="{F2FDF08C-EFD2-49D6-9E82-B1422AE54AEE}" sibTransId="{4099708F-6015-4C01-B684-D7A8A42AC5F9}"/>
    <dgm:cxn modelId="{6616D43B-724D-407E-A64F-B5AB0EEA66EB}" type="presOf" srcId="{DDECA5EC-82A5-42EC-A0AB-3644E18293E4}" destId="{D693EDC1-C792-41C6-B8D5-A2991D793826}" srcOrd="0" destOrd="0" presId="urn:microsoft.com/office/officeart/2005/8/layout/cycle2"/>
    <dgm:cxn modelId="{EDF70F93-D3C4-48F3-B7D0-8FC9B8FCB1EA}" type="presOf" srcId="{2CD5D773-DBB0-47EF-B245-0878EB3D99B5}" destId="{7A86232A-32E9-4D5A-BC7B-FC3A27B5B656}" srcOrd="0" destOrd="0" presId="urn:microsoft.com/office/officeart/2005/8/layout/cycle2"/>
    <dgm:cxn modelId="{731030A6-CAD2-4EF9-902D-4BC2341402F3}" type="presOf" srcId="{EC4E5429-1671-4140-A564-FD55533F8296}" destId="{8F4DC642-C42B-4D9D-ABC9-5DC63F2C4E9D}" srcOrd="0" destOrd="0" presId="urn:microsoft.com/office/officeart/2005/8/layout/cycle2"/>
    <dgm:cxn modelId="{8CBAD5BD-C06F-4EBE-B29C-FCDD469C8359}" type="presOf" srcId="{A817B474-F1A3-4834-B298-EA4A43B9417F}" destId="{D318C8E9-3B1F-461D-81F0-AEBEF37C286F}" srcOrd="0" destOrd="0" presId="urn:microsoft.com/office/officeart/2005/8/layout/cycle2"/>
    <dgm:cxn modelId="{80E34217-97DC-4AC9-9783-1B1ED53B83E8}" type="presOf" srcId="{4099708F-6015-4C01-B684-D7A8A42AC5F9}" destId="{9B6D2646-45C1-4445-BA51-88180AEA907A}" srcOrd="0" destOrd="0" presId="urn:microsoft.com/office/officeart/2005/8/layout/cycle2"/>
    <dgm:cxn modelId="{D0116A4E-0D3D-4514-9AE0-57DFF4A96B21}" srcId="{CA2DEB12-E6A2-45A5-9A77-F4AE9A786FF2}" destId="{EC4E5429-1671-4140-A564-FD55533F8296}" srcOrd="2" destOrd="0" parTransId="{001A8E02-9FA8-42AF-B37B-006D9432D835}" sibTransId="{3254BABA-9846-4D25-87C3-6276E922BB80}"/>
    <dgm:cxn modelId="{59E1F67C-E3E5-4858-944D-65D509789FE9}" srcId="{CA2DEB12-E6A2-45A5-9A77-F4AE9A786FF2}" destId="{DDECA5EC-82A5-42EC-A0AB-3644E18293E4}" srcOrd="4" destOrd="0" parTransId="{30F2DAF5-2A19-452A-9372-0B4EBAB784BB}" sibTransId="{13A52B8E-8826-488A-9D63-D093B51D3ABE}"/>
    <dgm:cxn modelId="{550E6480-BD04-4748-A19F-467A29F85884}" type="presOf" srcId="{3254BABA-9846-4D25-87C3-6276E922BB80}" destId="{77615D36-A780-4602-B030-CE7BB9F135AF}" srcOrd="0" destOrd="0" presId="urn:microsoft.com/office/officeart/2005/8/layout/cycle2"/>
    <dgm:cxn modelId="{57D04C8C-DEB3-4350-B5F8-187CCE906320}" type="presOf" srcId="{8AF25A4A-CB3A-4B71-93FE-B05D2EF231BE}" destId="{E840625F-EADD-4720-8981-0AA285EDE2D8}" srcOrd="1" destOrd="0" presId="urn:microsoft.com/office/officeart/2005/8/layout/cycle2"/>
    <dgm:cxn modelId="{33CF89C2-3428-4E59-8648-913F390786CB}" type="presOf" srcId="{B13657A8-0A69-4654-8E41-EB6438847AE2}" destId="{2287497B-F161-4C2B-9E86-0CC0C970A158}" srcOrd="0" destOrd="0" presId="urn:microsoft.com/office/officeart/2005/8/layout/cycle2"/>
    <dgm:cxn modelId="{0FF8FF16-0099-427C-A0E0-B97EE5DA95EF}" type="presOf" srcId="{13A52B8E-8826-488A-9D63-D093B51D3ABE}" destId="{4BEFE852-6DA6-4C92-A2D9-20EFFDBBD5DC}" srcOrd="0" destOrd="0" presId="urn:microsoft.com/office/officeart/2005/8/layout/cycle2"/>
    <dgm:cxn modelId="{80FBB7A8-E8DD-49AA-B7C9-3D03D0F08E3E}" type="presOf" srcId="{45D7A3B3-38AD-4DD4-BEDC-95D67FDA369A}" destId="{C2BC97E9-873D-46FB-9D12-22061C7E015F}" srcOrd="0" destOrd="0" presId="urn:microsoft.com/office/officeart/2005/8/layout/cycle2"/>
    <dgm:cxn modelId="{97DDC502-42EC-43EB-BD60-C5B426E23239}" type="presParOf" srcId="{C4B86CB0-75CE-4DA7-B44A-07D07D415C83}" destId="{7A86232A-32E9-4D5A-BC7B-FC3A27B5B656}" srcOrd="0" destOrd="0" presId="urn:microsoft.com/office/officeart/2005/8/layout/cycle2"/>
    <dgm:cxn modelId="{7086AD4D-236F-4F3F-AB9B-BD3CB14F2686}" type="presParOf" srcId="{C4B86CB0-75CE-4DA7-B44A-07D07D415C83}" destId="{2287497B-F161-4C2B-9E86-0CC0C970A158}" srcOrd="1" destOrd="0" presId="urn:microsoft.com/office/officeart/2005/8/layout/cycle2"/>
    <dgm:cxn modelId="{8B56B5A6-722C-4B04-A3DD-32F9B7F4C273}" type="presParOf" srcId="{2287497B-F161-4C2B-9E86-0CC0C970A158}" destId="{B49374E3-9F4C-45BD-AD36-AC149B28E74C}" srcOrd="0" destOrd="0" presId="urn:microsoft.com/office/officeart/2005/8/layout/cycle2"/>
    <dgm:cxn modelId="{06A8B92F-98CC-478E-9044-2403FF25BAEA}" type="presParOf" srcId="{C4B86CB0-75CE-4DA7-B44A-07D07D415C83}" destId="{D318C8E9-3B1F-461D-81F0-AEBEF37C286F}" srcOrd="2" destOrd="0" presId="urn:microsoft.com/office/officeart/2005/8/layout/cycle2"/>
    <dgm:cxn modelId="{A0E3A5D6-13AC-43FE-8FCB-93FF2DED471C}" type="presParOf" srcId="{C4B86CB0-75CE-4DA7-B44A-07D07D415C83}" destId="{5A5D7070-B06C-40D1-91DA-F1049D165E7E}" srcOrd="3" destOrd="0" presId="urn:microsoft.com/office/officeart/2005/8/layout/cycle2"/>
    <dgm:cxn modelId="{B62DE536-277F-4B18-84CE-DCE3CB19B925}" type="presParOf" srcId="{5A5D7070-B06C-40D1-91DA-F1049D165E7E}" destId="{E840625F-EADD-4720-8981-0AA285EDE2D8}" srcOrd="0" destOrd="0" presId="urn:microsoft.com/office/officeart/2005/8/layout/cycle2"/>
    <dgm:cxn modelId="{28BC92F2-12D4-4177-B5F9-71CA1993EDAB}" type="presParOf" srcId="{C4B86CB0-75CE-4DA7-B44A-07D07D415C83}" destId="{8F4DC642-C42B-4D9D-ABC9-5DC63F2C4E9D}" srcOrd="4" destOrd="0" presId="urn:microsoft.com/office/officeart/2005/8/layout/cycle2"/>
    <dgm:cxn modelId="{46E23724-1603-46DA-8F88-D828B5A6C1F0}" type="presParOf" srcId="{C4B86CB0-75CE-4DA7-B44A-07D07D415C83}" destId="{77615D36-A780-4602-B030-CE7BB9F135AF}" srcOrd="5" destOrd="0" presId="urn:microsoft.com/office/officeart/2005/8/layout/cycle2"/>
    <dgm:cxn modelId="{E966FB98-66D4-4838-BA85-FB4257CEEF97}" type="presParOf" srcId="{77615D36-A780-4602-B030-CE7BB9F135AF}" destId="{4F7D7C63-557A-49D4-BFEF-DAD913322B50}" srcOrd="0" destOrd="0" presId="urn:microsoft.com/office/officeart/2005/8/layout/cycle2"/>
    <dgm:cxn modelId="{9E5CAF48-B8FA-401B-A06E-9268BE31DEB1}" type="presParOf" srcId="{C4B86CB0-75CE-4DA7-B44A-07D07D415C83}" destId="{C2BC97E9-873D-46FB-9D12-22061C7E015F}" srcOrd="6" destOrd="0" presId="urn:microsoft.com/office/officeart/2005/8/layout/cycle2"/>
    <dgm:cxn modelId="{D4532F09-4BA4-4702-B1A3-71DE6C26C6C2}" type="presParOf" srcId="{C4B86CB0-75CE-4DA7-B44A-07D07D415C83}" destId="{9B6D2646-45C1-4445-BA51-88180AEA907A}" srcOrd="7" destOrd="0" presId="urn:microsoft.com/office/officeart/2005/8/layout/cycle2"/>
    <dgm:cxn modelId="{9F3FAA5D-9C02-4E6A-A74B-2AEC30F1FB83}" type="presParOf" srcId="{9B6D2646-45C1-4445-BA51-88180AEA907A}" destId="{0D3429A5-F5E0-4EC4-8E90-816B3F9295B3}" srcOrd="0" destOrd="0" presId="urn:microsoft.com/office/officeart/2005/8/layout/cycle2"/>
    <dgm:cxn modelId="{CD57FA81-CD13-487B-ADF9-1CD8CE0AA83D}" type="presParOf" srcId="{C4B86CB0-75CE-4DA7-B44A-07D07D415C83}" destId="{D693EDC1-C792-41C6-B8D5-A2991D793826}" srcOrd="8" destOrd="0" presId="urn:microsoft.com/office/officeart/2005/8/layout/cycle2"/>
    <dgm:cxn modelId="{1268A1D1-C6ED-426A-9961-E18979BBFB89}" type="presParOf" srcId="{C4B86CB0-75CE-4DA7-B44A-07D07D415C83}" destId="{4BEFE852-6DA6-4C92-A2D9-20EFFDBBD5DC}" srcOrd="9" destOrd="0" presId="urn:microsoft.com/office/officeart/2005/8/layout/cycle2"/>
    <dgm:cxn modelId="{AC8E2FBA-2ADB-43AA-80A6-CA8ECCB32BE7}" type="presParOf" srcId="{4BEFE852-6DA6-4C92-A2D9-20EFFDBBD5DC}" destId="{1D5A5B7E-D153-4C95-B982-87C88EF6596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23D49F-7492-4319-9639-9FAE75EC8ED9}" type="doc">
      <dgm:prSet loTypeId="urn:microsoft.com/office/officeart/2005/8/layout/vList6" loCatId="process" qsTypeId="urn:microsoft.com/office/officeart/2005/8/quickstyle/3d2#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C8AC490-3A3E-48D0-9918-B69F16EA0200}">
      <dgm:prSet phldrT="[Текст]"/>
      <dgm:spPr/>
      <dgm:t>
        <a:bodyPr/>
        <a:lstStyle/>
        <a:p>
          <a:r>
            <a:rPr lang="ru-RU" dirty="0" smtClean="0"/>
            <a:t>72</a:t>
          </a:r>
          <a:endParaRPr lang="ru-RU" dirty="0"/>
        </a:p>
      </dgm:t>
    </dgm:pt>
    <dgm:pt modelId="{541B0843-CF44-4333-96C9-DC8922C28B6D}" type="parTrans" cxnId="{FF1DD157-09BB-4D55-A898-0704A3D1654E}">
      <dgm:prSet/>
      <dgm:spPr/>
      <dgm:t>
        <a:bodyPr/>
        <a:lstStyle/>
        <a:p>
          <a:endParaRPr lang="ru-RU"/>
        </a:p>
      </dgm:t>
    </dgm:pt>
    <dgm:pt modelId="{08506A12-D530-4120-B028-86597FA4253B}" type="sibTrans" cxnId="{FF1DD157-09BB-4D55-A898-0704A3D1654E}">
      <dgm:prSet/>
      <dgm:spPr/>
      <dgm:t>
        <a:bodyPr/>
        <a:lstStyle/>
        <a:p>
          <a:endParaRPr lang="ru-RU"/>
        </a:p>
      </dgm:t>
    </dgm:pt>
    <dgm:pt modelId="{9FF1A408-4A42-4507-8CE3-E02491F2567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граждане, нуждающиеся в посторонней  помощи</a:t>
          </a:r>
          <a:endParaRPr lang="ru-RU" dirty="0"/>
        </a:p>
      </dgm:t>
    </dgm:pt>
    <dgm:pt modelId="{9DCA44B3-0E18-481E-8ABC-8AFAD0F0F399}" type="parTrans" cxnId="{416BB710-16BE-4AEB-99FB-3C289F88CDE5}">
      <dgm:prSet/>
      <dgm:spPr/>
      <dgm:t>
        <a:bodyPr/>
        <a:lstStyle/>
        <a:p>
          <a:endParaRPr lang="ru-RU"/>
        </a:p>
      </dgm:t>
    </dgm:pt>
    <dgm:pt modelId="{B213BB46-E23E-45FA-A94F-B68AA349756C}" type="sibTrans" cxnId="{416BB710-16BE-4AEB-99FB-3C289F88CDE5}">
      <dgm:prSet/>
      <dgm:spPr/>
      <dgm:t>
        <a:bodyPr/>
        <a:lstStyle/>
        <a:p>
          <a:endParaRPr lang="ru-RU"/>
        </a:p>
      </dgm:t>
    </dgm:pt>
    <dgm:pt modelId="{31B73D08-F5AD-4CDE-BDDB-32DB8D490898}">
      <dgm:prSet phldrT="[Текст]"/>
      <dgm:spPr/>
      <dgm:t>
        <a:bodyPr/>
        <a:lstStyle/>
        <a:p>
          <a:r>
            <a:rPr lang="ru-RU" dirty="0" smtClean="0"/>
            <a:t>56</a:t>
          </a:r>
          <a:endParaRPr lang="ru-RU" dirty="0"/>
        </a:p>
      </dgm:t>
    </dgm:pt>
    <dgm:pt modelId="{62C4C185-EB36-4453-9458-9E94576A4B5B}" type="parTrans" cxnId="{3A97376A-1739-44EE-85AE-16EB5FB94DEC}">
      <dgm:prSet/>
      <dgm:spPr/>
      <dgm:t>
        <a:bodyPr/>
        <a:lstStyle/>
        <a:p>
          <a:endParaRPr lang="ru-RU"/>
        </a:p>
      </dgm:t>
    </dgm:pt>
    <dgm:pt modelId="{ADD030CD-83AF-4391-9F4B-157D5AB5DB86}" type="sibTrans" cxnId="{3A97376A-1739-44EE-85AE-16EB5FB94DEC}">
      <dgm:prSet/>
      <dgm:spPr/>
      <dgm:t>
        <a:bodyPr/>
        <a:lstStyle/>
        <a:p>
          <a:endParaRPr lang="ru-RU"/>
        </a:p>
      </dgm:t>
    </dgm:pt>
    <dgm:pt modelId="{79B3ABAE-055C-4477-BE9A-921BFC3875B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родственники, друзья, соседи</a:t>
          </a:r>
          <a:endParaRPr lang="ru-RU" dirty="0">
            <a:latin typeface="Times New Roman" pitchFamily="18" charset="0"/>
            <a:ea typeface="Calibri" pitchFamily="34" charset="0"/>
            <a:cs typeface="Times New Roman" pitchFamily="18" charset="0"/>
          </a:endParaRPr>
        </a:p>
      </dgm:t>
    </dgm:pt>
    <dgm:pt modelId="{883C2B92-C700-495D-862D-9E94BD95D2D5}" type="parTrans" cxnId="{E974794C-B47C-4275-897D-5617947DFFE0}">
      <dgm:prSet/>
      <dgm:spPr/>
      <dgm:t>
        <a:bodyPr/>
        <a:lstStyle/>
        <a:p>
          <a:endParaRPr lang="ru-RU"/>
        </a:p>
      </dgm:t>
    </dgm:pt>
    <dgm:pt modelId="{F8348BF1-232D-4A21-8733-CC503401BC17}" type="sibTrans" cxnId="{E974794C-B47C-4275-897D-5617947DFFE0}">
      <dgm:prSet/>
      <dgm:spPr/>
      <dgm:t>
        <a:bodyPr/>
        <a:lstStyle/>
        <a:p>
          <a:endParaRPr lang="ru-RU"/>
        </a:p>
      </dgm:t>
    </dgm:pt>
    <dgm:pt modelId="{0CCB584B-9CFF-4EAD-96E3-8407E94662B3}">
      <dgm:prSet/>
      <dgm:spPr/>
      <dgm:t>
        <a:bodyPr/>
        <a:lstStyle/>
        <a:p>
          <a:r>
            <a:rPr lang="ru-RU" smtClean="0"/>
            <a:t>84</a:t>
          </a:r>
          <a:endParaRPr lang="ru-RU" dirty="0"/>
        </a:p>
      </dgm:t>
    </dgm:pt>
    <dgm:pt modelId="{2597D3A2-F73C-48A3-81F9-9F63D33F8B91}" type="parTrans" cxnId="{7CAEC682-EEBE-48A7-8F2C-8B6E167221F8}">
      <dgm:prSet/>
      <dgm:spPr/>
      <dgm:t>
        <a:bodyPr/>
        <a:lstStyle/>
        <a:p>
          <a:endParaRPr lang="ru-RU"/>
        </a:p>
      </dgm:t>
    </dgm:pt>
    <dgm:pt modelId="{337A5A0D-06F9-4508-A893-221851F7A147}" type="sibTrans" cxnId="{7CAEC682-EEBE-48A7-8F2C-8B6E167221F8}">
      <dgm:prSet/>
      <dgm:spPr/>
      <dgm:t>
        <a:bodyPr/>
        <a:lstStyle/>
        <a:p>
          <a:endParaRPr lang="ru-RU"/>
        </a:p>
      </dgm:t>
    </dgm:pt>
    <dgm:pt modelId="{CB415110-617C-4CE2-A587-E43D7644A02B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социальные работники</a:t>
          </a:r>
          <a:endParaRPr lang="ru-RU" dirty="0"/>
        </a:p>
      </dgm:t>
    </dgm:pt>
    <dgm:pt modelId="{035E7E6B-5653-433C-9FDC-7D543CBD2589}" type="parTrans" cxnId="{E91756CB-DDC2-4914-BE2A-C89D7EFEC986}">
      <dgm:prSet/>
      <dgm:spPr/>
      <dgm:t>
        <a:bodyPr/>
        <a:lstStyle/>
        <a:p>
          <a:endParaRPr lang="ru-RU"/>
        </a:p>
      </dgm:t>
    </dgm:pt>
    <dgm:pt modelId="{76CFAD60-A936-4559-BB6E-2CD43160C2F1}" type="sibTrans" cxnId="{E91756CB-DDC2-4914-BE2A-C89D7EFEC986}">
      <dgm:prSet/>
      <dgm:spPr/>
      <dgm:t>
        <a:bodyPr/>
        <a:lstStyle/>
        <a:p>
          <a:endParaRPr lang="ru-RU"/>
        </a:p>
      </dgm:t>
    </dgm:pt>
    <dgm:pt modelId="{A84A32CA-A66B-4A77-B306-0A746E125CF7}" type="pres">
      <dgm:prSet presAssocID="{9F23D49F-7492-4319-9639-9FAE75EC8ED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D0EC5B-9B47-46CE-82B1-FEAB95715A2B}" type="pres">
      <dgm:prSet presAssocID="{EC8AC490-3A3E-48D0-9918-B69F16EA0200}" presName="linNode" presStyleCnt="0"/>
      <dgm:spPr/>
    </dgm:pt>
    <dgm:pt modelId="{7B16FD7A-0E68-406C-980F-AC2C81FE48DF}" type="pres">
      <dgm:prSet presAssocID="{EC8AC490-3A3E-48D0-9918-B69F16EA0200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E9772-DF8C-4C85-AA14-5BFDE323B8B2}" type="pres">
      <dgm:prSet presAssocID="{EC8AC490-3A3E-48D0-9918-B69F16EA020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35C0D-3BDE-46B7-B177-B862A5A0322F}" type="pres">
      <dgm:prSet presAssocID="{08506A12-D530-4120-B028-86597FA4253B}" presName="spacing" presStyleCnt="0"/>
      <dgm:spPr/>
    </dgm:pt>
    <dgm:pt modelId="{A641BDA4-118E-4D07-91A4-9AC856DD75E0}" type="pres">
      <dgm:prSet presAssocID="{0CCB584B-9CFF-4EAD-96E3-8407E94662B3}" presName="linNode" presStyleCnt="0"/>
      <dgm:spPr/>
    </dgm:pt>
    <dgm:pt modelId="{96E93D33-483F-439B-AF6C-5CFE7846C003}" type="pres">
      <dgm:prSet presAssocID="{0CCB584B-9CFF-4EAD-96E3-8407E94662B3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75ABD-B3A2-434C-B832-8FF338B07B24}" type="pres">
      <dgm:prSet presAssocID="{0CCB584B-9CFF-4EAD-96E3-8407E94662B3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4DFCD-CC83-4822-830A-8B1AA4341C19}" type="pres">
      <dgm:prSet presAssocID="{337A5A0D-06F9-4508-A893-221851F7A147}" presName="spacing" presStyleCnt="0"/>
      <dgm:spPr/>
    </dgm:pt>
    <dgm:pt modelId="{F828A7B0-37F0-4D2E-9C5D-8560C68A8BC1}" type="pres">
      <dgm:prSet presAssocID="{31B73D08-F5AD-4CDE-BDDB-32DB8D490898}" presName="linNode" presStyleCnt="0"/>
      <dgm:spPr/>
    </dgm:pt>
    <dgm:pt modelId="{9976A696-F69A-4BC8-81A1-C86C4C68A148}" type="pres">
      <dgm:prSet presAssocID="{31B73D08-F5AD-4CDE-BDDB-32DB8D490898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916F2-1E21-452C-A958-EE0D4AFAFFD8}" type="pres">
      <dgm:prSet presAssocID="{31B73D08-F5AD-4CDE-BDDB-32DB8D490898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9D3389-7E33-400D-B6AB-52AACFE17D6E}" type="presOf" srcId="{79B3ABAE-055C-4477-BE9A-921BFC3875B8}" destId="{684916F2-1E21-452C-A958-EE0D4AFAFFD8}" srcOrd="0" destOrd="0" presId="urn:microsoft.com/office/officeart/2005/8/layout/vList6"/>
    <dgm:cxn modelId="{3A97376A-1739-44EE-85AE-16EB5FB94DEC}" srcId="{9F23D49F-7492-4319-9639-9FAE75EC8ED9}" destId="{31B73D08-F5AD-4CDE-BDDB-32DB8D490898}" srcOrd="2" destOrd="0" parTransId="{62C4C185-EB36-4453-9458-9E94576A4B5B}" sibTransId="{ADD030CD-83AF-4391-9F4B-157D5AB5DB86}"/>
    <dgm:cxn modelId="{E39676AF-3ABB-4C7E-8106-2EE9F15A4811}" type="presOf" srcId="{9F23D49F-7492-4319-9639-9FAE75EC8ED9}" destId="{A84A32CA-A66B-4A77-B306-0A746E125CF7}" srcOrd="0" destOrd="0" presId="urn:microsoft.com/office/officeart/2005/8/layout/vList6"/>
    <dgm:cxn modelId="{C725A31C-E42E-44BF-B30A-A8D23F462E78}" type="presOf" srcId="{31B73D08-F5AD-4CDE-BDDB-32DB8D490898}" destId="{9976A696-F69A-4BC8-81A1-C86C4C68A148}" srcOrd="0" destOrd="0" presId="urn:microsoft.com/office/officeart/2005/8/layout/vList6"/>
    <dgm:cxn modelId="{E91756CB-DDC2-4914-BE2A-C89D7EFEC986}" srcId="{0CCB584B-9CFF-4EAD-96E3-8407E94662B3}" destId="{CB415110-617C-4CE2-A587-E43D7644A02B}" srcOrd="0" destOrd="0" parTransId="{035E7E6B-5653-433C-9FDC-7D543CBD2589}" sibTransId="{76CFAD60-A936-4559-BB6E-2CD43160C2F1}"/>
    <dgm:cxn modelId="{EAED87B9-F68E-47D1-9E00-C01476063478}" type="presOf" srcId="{9FF1A408-4A42-4507-8CE3-E02491F25670}" destId="{4AAE9772-DF8C-4C85-AA14-5BFDE323B8B2}" srcOrd="0" destOrd="0" presId="urn:microsoft.com/office/officeart/2005/8/layout/vList6"/>
    <dgm:cxn modelId="{FF1DD157-09BB-4D55-A898-0704A3D1654E}" srcId="{9F23D49F-7492-4319-9639-9FAE75EC8ED9}" destId="{EC8AC490-3A3E-48D0-9918-B69F16EA0200}" srcOrd="0" destOrd="0" parTransId="{541B0843-CF44-4333-96C9-DC8922C28B6D}" sibTransId="{08506A12-D530-4120-B028-86597FA4253B}"/>
    <dgm:cxn modelId="{E974794C-B47C-4275-897D-5617947DFFE0}" srcId="{31B73D08-F5AD-4CDE-BDDB-32DB8D490898}" destId="{79B3ABAE-055C-4477-BE9A-921BFC3875B8}" srcOrd="0" destOrd="0" parTransId="{883C2B92-C700-495D-862D-9E94BD95D2D5}" sibTransId="{F8348BF1-232D-4A21-8733-CC503401BC17}"/>
    <dgm:cxn modelId="{1082701F-7597-4D39-AB86-CFFB77F0D6E9}" type="presOf" srcId="{CB415110-617C-4CE2-A587-E43D7644A02B}" destId="{7BF75ABD-B3A2-434C-B832-8FF338B07B24}" srcOrd="0" destOrd="0" presId="urn:microsoft.com/office/officeart/2005/8/layout/vList6"/>
    <dgm:cxn modelId="{A425B660-3011-4459-ACC2-807F6B4E6B4B}" type="presOf" srcId="{0CCB584B-9CFF-4EAD-96E3-8407E94662B3}" destId="{96E93D33-483F-439B-AF6C-5CFE7846C003}" srcOrd="0" destOrd="0" presId="urn:microsoft.com/office/officeart/2005/8/layout/vList6"/>
    <dgm:cxn modelId="{416BB710-16BE-4AEB-99FB-3C289F88CDE5}" srcId="{EC8AC490-3A3E-48D0-9918-B69F16EA0200}" destId="{9FF1A408-4A42-4507-8CE3-E02491F25670}" srcOrd="0" destOrd="0" parTransId="{9DCA44B3-0E18-481E-8ABC-8AFAD0F0F399}" sibTransId="{B213BB46-E23E-45FA-A94F-B68AA349756C}"/>
    <dgm:cxn modelId="{7CAEC682-EEBE-48A7-8F2C-8B6E167221F8}" srcId="{9F23D49F-7492-4319-9639-9FAE75EC8ED9}" destId="{0CCB584B-9CFF-4EAD-96E3-8407E94662B3}" srcOrd="1" destOrd="0" parTransId="{2597D3A2-F73C-48A3-81F9-9F63D33F8B91}" sibTransId="{337A5A0D-06F9-4508-A893-221851F7A147}"/>
    <dgm:cxn modelId="{697954DD-2B86-424A-ADC6-8EF3888B8CF5}" type="presOf" srcId="{EC8AC490-3A3E-48D0-9918-B69F16EA0200}" destId="{7B16FD7A-0E68-406C-980F-AC2C81FE48DF}" srcOrd="0" destOrd="0" presId="urn:microsoft.com/office/officeart/2005/8/layout/vList6"/>
    <dgm:cxn modelId="{D16992D2-8337-4DDA-B5F6-B01DC63E42C5}" type="presParOf" srcId="{A84A32CA-A66B-4A77-B306-0A746E125CF7}" destId="{DDD0EC5B-9B47-46CE-82B1-FEAB95715A2B}" srcOrd="0" destOrd="0" presId="urn:microsoft.com/office/officeart/2005/8/layout/vList6"/>
    <dgm:cxn modelId="{38D44FDA-BA7D-4FF5-93CF-FC5489B8090B}" type="presParOf" srcId="{DDD0EC5B-9B47-46CE-82B1-FEAB95715A2B}" destId="{7B16FD7A-0E68-406C-980F-AC2C81FE48DF}" srcOrd="0" destOrd="0" presId="urn:microsoft.com/office/officeart/2005/8/layout/vList6"/>
    <dgm:cxn modelId="{315D514F-9BB6-4914-A7BA-02DF7F22E27D}" type="presParOf" srcId="{DDD0EC5B-9B47-46CE-82B1-FEAB95715A2B}" destId="{4AAE9772-DF8C-4C85-AA14-5BFDE323B8B2}" srcOrd="1" destOrd="0" presId="urn:microsoft.com/office/officeart/2005/8/layout/vList6"/>
    <dgm:cxn modelId="{9DB8249E-23CB-4AE5-A49C-7A9F023C3206}" type="presParOf" srcId="{A84A32CA-A66B-4A77-B306-0A746E125CF7}" destId="{58735C0D-3BDE-46B7-B177-B862A5A0322F}" srcOrd="1" destOrd="0" presId="urn:microsoft.com/office/officeart/2005/8/layout/vList6"/>
    <dgm:cxn modelId="{286CCE9E-919D-44E3-908A-4932165BBF0C}" type="presParOf" srcId="{A84A32CA-A66B-4A77-B306-0A746E125CF7}" destId="{A641BDA4-118E-4D07-91A4-9AC856DD75E0}" srcOrd="2" destOrd="0" presId="urn:microsoft.com/office/officeart/2005/8/layout/vList6"/>
    <dgm:cxn modelId="{86A0DF4D-C033-4391-9929-3437B58DEF11}" type="presParOf" srcId="{A641BDA4-118E-4D07-91A4-9AC856DD75E0}" destId="{96E93D33-483F-439B-AF6C-5CFE7846C003}" srcOrd="0" destOrd="0" presId="urn:microsoft.com/office/officeart/2005/8/layout/vList6"/>
    <dgm:cxn modelId="{DD8C2B15-FD68-4E44-828D-BD0945E45195}" type="presParOf" srcId="{A641BDA4-118E-4D07-91A4-9AC856DD75E0}" destId="{7BF75ABD-B3A2-434C-B832-8FF338B07B24}" srcOrd="1" destOrd="0" presId="urn:microsoft.com/office/officeart/2005/8/layout/vList6"/>
    <dgm:cxn modelId="{7AEC999E-CB5A-4E43-B728-87638EA195B5}" type="presParOf" srcId="{A84A32CA-A66B-4A77-B306-0A746E125CF7}" destId="{4B14DFCD-CC83-4822-830A-8B1AA4341C19}" srcOrd="3" destOrd="0" presId="urn:microsoft.com/office/officeart/2005/8/layout/vList6"/>
    <dgm:cxn modelId="{CA392939-9587-4112-B725-BF2640965E3B}" type="presParOf" srcId="{A84A32CA-A66B-4A77-B306-0A746E125CF7}" destId="{F828A7B0-37F0-4D2E-9C5D-8560C68A8BC1}" srcOrd="4" destOrd="0" presId="urn:microsoft.com/office/officeart/2005/8/layout/vList6"/>
    <dgm:cxn modelId="{A2D571FF-B796-4897-AEDD-035BF574A779}" type="presParOf" srcId="{F828A7B0-37F0-4D2E-9C5D-8560C68A8BC1}" destId="{9976A696-F69A-4BC8-81A1-C86C4C68A148}" srcOrd="0" destOrd="0" presId="urn:microsoft.com/office/officeart/2005/8/layout/vList6"/>
    <dgm:cxn modelId="{235498D0-4A71-4A90-94FB-F896E6215C1B}" type="presParOf" srcId="{F828A7B0-37F0-4D2E-9C5D-8560C68A8BC1}" destId="{684916F2-1E21-452C-A958-EE0D4AFAFFD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726139-52BE-486D-8B0B-EE3F7D199D4C}" type="doc">
      <dgm:prSet loTypeId="urn:microsoft.com/office/officeart/2005/8/layout/chevron2" loCatId="list" qsTypeId="urn:microsoft.com/office/officeart/2005/8/quickstyle/3d2#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17CF7B1-10A5-4F69-AE9E-2CC2E0B6A78A}">
      <dgm:prSet phldrT="[Текст]"/>
      <dgm:spPr/>
      <dgm:t>
        <a:bodyPr/>
        <a:lstStyle/>
        <a:p>
          <a:r>
            <a:rPr lang="ru-RU" b="1" dirty="0" smtClean="0"/>
            <a:t>занятия:</a:t>
          </a:r>
          <a:endParaRPr lang="ru-RU" b="1" dirty="0"/>
        </a:p>
      </dgm:t>
    </dgm:pt>
    <dgm:pt modelId="{FABBB134-EC04-43E7-9BBB-A1996A125026}" type="parTrans" cxnId="{874ACBE7-9E8A-4479-94D0-3630A2D482D2}">
      <dgm:prSet/>
      <dgm:spPr/>
      <dgm:t>
        <a:bodyPr/>
        <a:lstStyle/>
        <a:p>
          <a:endParaRPr lang="ru-RU"/>
        </a:p>
      </dgm:t>
    </dgm:pt>
    <dgm:pt modelId="{CFCCC5F6-ACC0-40F9-BAFF-51EDC417ED71}" type="sibTrans" cxnId="{874ACBE7-9E8A-4479-94D0-3630A2D482D2}">
      <dgm:prSet/>
      <dgm:spPr/>
      <dgm:t>
        <a:bodyPr/>
        <a:lstStyle/>
        <a:p>
          <a:endParaRPr lang="ru-RU"/>
        </a:p>
      </dgm:t>
    </dgm:pt>
    <dgm:pt modelId="{CD9C30C7-DA27-47E6-ABA8-620FB7185A06}">
      <dgm:prSet phldrT="[Текст]" custT="1"/>
      <dgm:spPr/>
      <dgm:t>
        <a:bodyPr/>
        <a:lstStyle/>
        <a:p>
          <a:r>
            <a:rPr lang="ru-RU" sz="1600" b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групповые</a:t>
          </a:r>
          <a:endParaRPr lang="ru-RU" sz="1600" b="1" dirty="0"/>
        </a:p>
      </dgm:t>
    </dgm:pt>
    <dgm:pt modelId="{0ABDAE05-DCFF-49B3-B7AE-CC026382B25D}" type="parTrans" cxnId="{F0160FBF-06FF-4FA0-9929-C3791DFDFFD6}">
      <dgm:prSet/>
      <dgm:spPr/>
      <dgm:t>
        <a:bodyPr/>
        <a:lstStyle/>
        <a:p>
          <a:endParaRPr lang="ru-RU"/>
        </a:p>
      </dgm:t>
    </dgm:pt>
    <dgm:pt modelId="{1DE4CBEB-F829-4C51-9DDE-C65C20343CB0}" type="sibTrans" cxnId="{F0160FBF-06FF-4FA0-9929-C3791DFDFFD6}">
      <dgm:prSet/>
      <dgm:spPr/>
      <dgm:t>
        <a:bodyPr/>
        <a:lstStyle/>
        <a:p>
          <a:endParaRPr lang="ru-RU"/>
        </a:p>
      </dgm:t>
    </dgm:pt>
    <dgm:pt modelId="{9902525C-DE96-41DE-8FCA-E5DC09EC848A}">
      <dgm:prSet phldrT="[Текст]"/>
      <dgm:spPr/>
      <dgm:t>
        <a:bodyPr/>
        <a:lstStyle/>
        <a:p>
          <a:r>
            <a:rPr lang="ru-RU" b="1" i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режимы обучения:</a:t>
          </a:r>
          <a:endParaRPr lang="ru-RU" b="1" i="0" dirty="0"/>
        </a:p>
      </dgm:t>
    </dgm:pt>
    <dgm:pt modelId="{0EB69D54-18EB-427F-94CF-0DCF48905F30}" type="parTrans" cxnId="{5A15080D-CBA9-446F-A487-70239BA338CE}">
      <dgm:prSet/>
      <dgm:spPr/>
      <dgm:t>
        <a:bodyPr/>
        <a:lstStyle/>
        <a:p>
          <a:endParaRPr lang="ru-RU"/>
        </a:p>
      </dgm:t>
    </dgm:pt>
    <dgm:pt modelId="{4CD8C96B-CEAE-4415-8481-BDB8AFA4B412}" type="sibTrans" cxnId="{5A15080D-CBA9-446F-A487-70239BA338CE}">
      <dgm:prSet/>
      <dgm:spPr/>
      <dgm:t>
        <a:bodyPr/>
        <a:lstStyle/>
        <a:p>
          <a:endParaRPr lang="ru-RU"/>
        </a:p>
      </dgm:t>
    </dgm:pt>
    <dgm:pt modelId="{C4DCF913-44F2-4C09-BD8E-603317D45892}">
      <dgm:prSet phldrT="[Текст]" custT="1"/>
      <dgm:spPr/>
      <dgm:t>
        <a:bodyPr/>
        <a:lstStyle/>
        <a:p>
          <a:r>
            <a:rPr lang="ru-RU" sz="1600" b="1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очный </a:t>
          </a:r>
          <a:endParaRPr lang="ru-RU" sz="1600" b="1" dirty="0"/>
        </a:p>
      </dgm:t>
    </dgm:pt>
    <dgm:pt modelId="{F721D124-404F-49DA-8430-E9BAFD6E44B0}" type="parTrans" cxnId="{86DAAE7E-886D-4FC1-ACC1-4FEEDA03391C}">
      <dgm:prSet/>
      <dgm:spPr/>
      <dgm:t>
        <a:bodyPr/>
        <a:lstStyle/>
        <a:p>
          <a:endParaRPr lang="ru-RU"/>
        </a:p>
      </dgm:t>
    </dgm:pt>
    <dgm:pt modelId="{476F4688-AE8D-4678-941D-B49591D36A0D}" type="sibTrans" cxnId="{86DAAE7E-886D-4FC1-ACC1-4FEEDA03391C}">
      <dgm:prSet/>
      <dgm:spPr/>
      <dgm:t>
        <a:bodyPr/>
        <a:lstStyle/>
        <a:p>
          <a:endParaRPr lang="ru-RU"/>
        </a:p>
      </dgm:t>
    </dgm:pt>
    <dgm:pt modelId="{3F94E48E-2B37-4B45-82B3-525ED431AE06}">
      <dgm:prSet/>
      <dgm:spPr/>
      <dgm:t>
        <a:bodyPr/>
        <a:lstStyle/>
        <a:p>
          <a:r>
            <a:rPr lang="ru-RU" b="1" i="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формы: </a:t>
          </a:r>
          <a:endParaRPr lang="ru-RU" b="1" i="0" dirty="0" smtClean="0">
            <a:latin typeface="Times New Roman" pitchFamily="18" charset="0"/>
            <a:cs typeface="Times New Roman" pitchFamily="18" charset="0"/>
          </a:endParaRPr>
        </a:p>
      </dgm:t>
    </dgm:pt>
    <dgm:pt modelId="{FCEF1680-F188-41C4-87C6-1228BE4B37FA}" type="parTrans" cxnId="{C994D0CF-34C6-4125-86F5-26575DB8C00A}">
      <dgm:prSet/>
      <dgm:spPr/>
      <dgm:t>
        <a:bodyPr/>
        <a:lstStyle/>
        <a:p>
          <a:endParaRPr lang="ru-RU"/>
        </a:p>
      </dgm:t>
    </dgm:pt>
    <dgm:pt modelId="{1A1FF246-4EE3-4F89-9911-6D656CCBAEA3}" type="sibTrans" cxnId="{C994D0CF-34C6-4125-86F5-26575DB8C00A}">
      <dgm:prSet/>
      <dgm:spPr/>
      <dgm:t>
        <a:bodyPr/>
        <a:lstStyle/>
        <a:p>
          <a:endParaRPr lang="ru-RU"/>
        </a:p>
      </dgm:t>
    </dgm:pt>
    <dgm:pt modelId="{524153C3-F80E-4446-A36F-514B23B3439C}">
      <dgm:prSet custT="1"/>
      <dgm:spPr/>
      <dgm:t>
        <a:bodyPr/>
        <a:lstStyle/>
        <a:p>
          <a:r>
            <a:rPr lang="ru-RU" sz="1600" b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лекции</a:t>
          </a:r>
          <a:endParaRPr lang="ru-RU" sz="1600" b="1" dirty="0"/>
        </a:p>
      </dgm:t>
    </dgm:pt>
    <dgm:pt modelId="{F1E75B1C-A9B0-4E04-9449-BC28839E03DC}" type="parTrans" cxnId="{A3133792-E278-4F29-B488-9E18C48C821A}">
      <dgm:prSet/>
      <dgm:spPr/>
      <dgm:t>
        <a:bodyPr/>
        <a:lstStyle/>
        <a:p>
          <a:endParaRPr lang="ru-RU"/>
        </a:p>
      </dgm:t>
    </dgm:pt>
    <dgm:pt modelId="{912CB97C-C38A-40DE-AB01-B398981206FB}" type="sibTrans" cxnId="{A3133792-E278-4F29-B488-9E18C48C821A}">
      <dgm:prSet/>
      <dgm:spPr/>
      <dgm:t>
        <a:bodyPr/>
        <a:lstStyle/>
        <a:p>
          <a:endParaRPr lang="ru-RU"/>
        </a:p>
      </dgm:t>
    </dgm:pt>
    <dgm:pt modelId="{F955F159-D9F4-421E-ADCF-5671596D558B}">
      <dgm:prSet custT="1"/>
      <dgm:spPr/>
      <dgm:t>
        <a:bodyPr/>
        <a:lstStyle/>
        <a:p>
          <a:r>
            <a:rPr lang="ru-RU" sz="1600" b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семинары-практикумы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469AE782-96E3-4BC7-95BE-0CEB3F3B8489}" type="parTrans" cxnId="{F2EC7156-636A-47FB-AD00-FAA664B74B24}">
      <dgm:prSet/>
      <dgm:spPr/>
      <dgm:t>
        <a:bodyPr/>
        <a:lstStyle/>
        <a:p>
          <a:endParaRPr lang="ru-RU"/>
        </a:p>
      </dgm:t>
    </dgm:pt>
    <dgm:pt modelId="{842191A8-DEC8-4844-A1D9-FE0653A7B1D1}" type="sibTrans" cxnId="{F2EC7156-636A-47FB-AD00-FAA664B74B24}">
      <dgm:prSet/>
      <dgm:spPr/>
      <dgm:t>
        <a:bodyPr/>
        <a:lstStyle/>
        <a:p>
          <a:endParaRPr lang="ru-RU"/>
        </a:p>
      </dgm:t>
    </dgm:pt>
    <dgm:pt modelId="{0F124C18-94CA-4050-A3BA-F0E506E8B8F6}">
      <dgm:prSet custT="1"/>
      <dgm:spPr/>
      <dgm:t>
        <a:bodyPr/>
        <a:lstStyle/>
        <a:p>
          <a:r>
            <a:rPr lang="ru-RU" sz="1600" b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консультирование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CE569223-182E-49D7-B8B5-16FB904CC9A0}" type="parTrans" cxnId="{87442A7D-9F95-436C-90A1-632901C531FD}">
      <dgm:prSet/>
      <dgm:spPr/>
      <dgm:t>
        <a:bodyPr/>
        <a:lstStyle/>
        <a:p>
          <a:endParaRPr lang="ru-RU"/>
        </a:p>
      </dgm:t>
    </dgm:pt>
    <dgm:pt modelId="{A4ADD7F6-CE48-42BB-A521-32F6AAFC06E9}" type="sibTrans" cxnId="{87442A7D-9F95-436C-90A1-632901C531FD}">
      <dgm:prSet/>
      <dgm:spPr/>
      <dgm:t>
        <a:bodyPr/>
        <a:lstStyle/>
        <a:p>
          <a:endParaRPr lang="ru-RU"/>
        </a:p>
      </dgm:t>
    </dgm:pt>
    <dgm:pt modelId="{C95AEF65-FF9D-4258-999A-7703AB6A1413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подгрупповые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D19A0920-BA61-4AF8-80F8-F20814849679}" type="parTrans" cxnId="{AB45D4C1-3FD9-48AE-8B52-292105A2B405}">
      <dgm:prSet/>
      <dgm:spPr/>
      <dgm:t>
        <a:bodyPr/>
        <a:lstStyle/>
        <a:p>
          <a:endParaRPr lang="ru-RU"/>
        </a:p>
      </dgm:t>
    </dgm:pt>
    <dgm:pt modelId="{8BDA1899-3123-449C-AEF1-8396FBC87E58}" type="sibTrans" cxnId="{AB45D4C1-3FD9-48AE-8B52-292105A2B405}">
      <dgm:prSet/>
      <dgm:spPr/>
      <dgm:t>
        <a:bodyPr/>
        <a:lstStyle/>
        <a:p>
          <a:endParaRPr lang="ru-RU"/>
        </a:p>
      </dgm:t>
    </dgm:pt>
    <dgm:pt modelId="{52E7D94D-B36A-4462-A2E7-AAE73BC40C63}">
      <dgm:prSet custT="1"/>
      <dgm:spPr/>
      <dgm:t>
        <a:bodyPr/>
        <a:lstStyle/>
        <a:p>
          <a:r>
            <a:rPr lang="ru-RU" sz="1600" b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индивидуальные 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8C3CA3C9-7772-4B81-8581-A9A1DA8AC260}" type="parTrans" cxnId="{5F900782-9AE5-4C96-8EA7-4E8C80BA8C13}">
      <dgm:prSet/>
      <dgm:spPr/>
      <dgm:t>
        <a:bodyPr/>
        <a:lstStyle/>
        <a:p>
          <a:endParaRPr lang="ru-RU"/>
        </a:p>
      </dgm:t>
    </dgm:pt>
    <dgm:pt modelId="{A3FCA909-DFA0-4CAD-86F6-F694DD9BA5B9}" type="sibTrans" cxnId="{5F900782-9AE5-4C96-8EA7-4E8C80BA8C13}">
      <dgm:prSet/>
      <dgm:spPr/>
      <dgm:t>
        <a:bodyPr/>
        <a:lstStyle/>
        <a:p>
          <a:endParaRPr lang="ru-RU"/>
        </a:p>
      </dgm:t>
    </dgm:pt>
    <dgm:pt modelId="{8128752A-1FD7-43D8-BA58-B4D563F738C6}">
      <dgm:prSet custT="1"/>
      <dgm:spPr/>
      <dgm:t>
        <a:bodyPr/>
        <a:lstStyle/>
        <a:p>
          <a:r>
            <a:rPr lang="ru-RU" sz="1600" b="1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выездной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94AF7CD-141D-4F5D-9943-9EB5D09063F1}" type="parTrans" cxnId="{C8F4E340-9305-42EF-B1CB-2DB1CE713486}">
      <dgm:prSet/>
      <dgm:spPr/>
      <dgm:t>
        <a:bodyPr/>
        <a:lstStyle/>
        <a:p>
          <a:endParaRPr lang="ru-RU"/>
        </a:p>
      </dgm:t>
    </dgm:pt>
    <dgm:pt modelId="{AA326DEE-8D22-446F-99E6-74AF02A84D8D}" type="sibTrans" cxnId="{C8F4E340-9305-42EF-B1CB-2DB1CE713486}">
      <dgm:prSet/>
      <dgm:spPr/>
      <dgm:t>
        <a:bodyPr/>
        <a:lstStyle/>
        <a:p>
          <a:endParaRPr lang="ru-RU"/>
        </a:p>
      </dgm:t>
    </dgm:pt>
    <dgm:pt modelId="{CF909771-1024-40CC-9D9C-EF4997ADA650}">
      <dgm:prSet custT="1"/>
      <dgm:spPr/>
      <dgm:t>
        <a:bodyPr/>
        <a:lstStyle/>
        <a:p>
          <a:r>
            <a:rPr lang="ru-RU" sz="1600" b="1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дистанционный (заочно)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D0EB5248-C73E-4950-84F9-5C7A9576E56D}" type="parTrans" cxnId="{9DACB1E7-F3DE-442D-8FCB-5B0D72AFBB24}">
      <dgm:prSet/>
      <dgm:spPr/>
      <dgm:t>
        <a:bodyPr/>
        <a:lstStyle/>
        <a:p>
          <a:endParaRPr lang="ru-RU"/>
        </a:p>
      </dgm:t>
    </dgm:pt>
    <dgm:pt modelId="{780E99FE-DB4C-4646-A221-85C51FA8050D}" type="sibTrans" cxnId="{9DACB1E7-F3DE-442D-8FCB-5B0D72AFBB24}">
      <dgm:prSet/>
      <dgm:spPr/>
      <dgm:t>
        <a:bodyPr/>
        <a:lstStyle/>
        <a:p>
          <a:endParaRPr lang="ru-RU"/>
        </a:p>
      </dgm:t>
    </dgm:pt>
    <dgm:pt modelId="{00CC45E1-DCEC-4594-86EF-047F9A33FE92}">
      <dgm:prSet custT="1"/>
      <dgm:spPr/>
      <dgm:t>
        <a:bodyPr/>
        <a:lstStyle/>
        <a:p>
          <a:r>
            <a:rPr lang="ru-RU" sz="1600" b="1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самообразование</a:t>
          </a:r>
          <a:endParaRPr lang="ru-RU" sz="1600" b="1" dirty="0"/>
        </a:p>
      </dgm:t>
    </dgm:pt>
    <dgm:pt modelId="{507C7FD5-81D3-468C-A857-2AF3056EF24D}" type="parTrans" cxnId="{2EE3DB0B-EA19-4636-9859-240B31C693A5}">
      <dgm:prSet/>
      <dgm:spPr/>
      <dgm:t>
        <a:bodyPr/>
        <a:lstStyle/>
        <a:p>
          <a:endParaRPr lang="ru-RU"/>
        </a:p>
      </dgm:t>
    </dgm:pt>
    <dgm:pt modelId="{C861BB32-D324-430F-A806-5B700874AFCE}" type="sibTrans" cxnId="{2EE3DB0B-EA19-4636-9859-240B31C693A5}">
      <dgm:prSet/>
      <dgm:spPr/>
      <dgm:t>
        <a:bodyPr/>
        <a:lstStyle/>
        <a:p>
          <a:endParaRPr lang="ru-RU"/>
        </a:p>
      </dgm:t>
    </dgm:pt>
    <dgm:pt modelId="{B731F169-86E2-4A60-B836-4BD2AA6E9B89}" type="pres">
      <dgm:prSet presAssocID="{09726139-52BE-486D-8B0B-EE3F7D199D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522EEC-8612-4E46-9AB3-D7982F937DE2}" type="pres">
      <dgm:prSet presAssocID="{D17CF7B1-10A5-4F69-AE9E-2CC2E0B6A78A}" presName="composite" presStyleCnt="0"/>
      <dgm:spPr/>
    </dgm:pt>
    <dgm:pt modelId="{BC569CFD-BC09-4980-8711-1496B2F8A61A}" type="pres">
      <dgm:prSet presAssocID="{D17CF7B1-10A5-4F69-AE9E-2CC2E0B6A78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FC12C-A8C7-407B-BE90-4764C143963F}" type="pres">
      <dgm:prSet presAssocID="{D17CF7B1-10A5-4F69-AE9E-2CC2E0B6A78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F640D-3182-4C1F-8290-489545CD50E8}" type="pres">
      <dgm:prSet presAssocID="{CFCCC5F6-ACC0-40F9-BAFF-51EDC417ED71}" presName="sp" presStyleCnt="0"/>
      <dgm:spPr/>
    </dgm:pt>
    <dgm:pt modelId="{5CA857C6-C866-48A4-9159-FD317D50DF54}" type="pres">
      <dgm:prSet presAssocID="{3F94E48E-2B37-4B45-82B3-525ED431AE06}" presName="composite" presStyleCnt="0"/>
      <dgm:spPr/>
    </dgm:pt>
    <dgm:pt modelId="{B7F56DD0-D7F2-42EB-AEAF-D71D02C0554F}" type="pres">
      <dgm:prSet presAssocID="{3F94E48E-2B37-4B45-82B3-525ED431AE0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90C7B-D293-4D78-8E92-2AE82C9E46A9}" type="pres">
      <dgm:prSet presAssocID="{3F94E48E-2B37-4B45-82B3-525ED431AE0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CDA09-F74D-4102-AAD1-D4F3ACB01DDE}" type="pres">
      <dgm:prSet presAssocID="{1A1FF246-4EE3-4F89-9911-6D656CCBAEA3}" presName="sp" presStyleCnt="0"/>
      <dgm:spPr/>
    </dgm:pt>
    <dgm:pt modelId="{6FFF741F-CD7E-4536-B1B6-5214461A0690}" type="pres">
      <dgm:prSet presAssocID="{9902525C-DE96-41DE-8FCA-E5DC09EC848A}" presName="composite" presStyleCnt="0"/>
      <dgm:spPr/>
    </dgm:pt>
    <dgm:pt modelId="{BAD4FC02-8E3B-4E10-9CF6-2FD047DEDC3F}" type="pres">
      <dgm:prSet presAssocID="{9902525C-DE96-41DE-8FCA-E5DC09EC848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D4132-90D2-43DF-9AAF-39830DD78CFD}" type="pres">
      <dgm:prSet presAssocID="{9902525C-DE96-41DE-8FCA-E5DC09EC848A}" presName="descendantText" presStyleLbl="alignAcc1" presStyleIdx="2" presStyleCnt="3" custScaleY="131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C4246-5AF5-4FE2-8CEA-09E42D5B234E}" type="presOf" srcId="{D17CF7B1-10A5-4F69-AE9E-2CC2E0B6A78A}" destId="{BC569CFD-BC09-4980-8711-1496B2F8A61A}" srcOrd="0" destOrd="0" presId="urn:microsoft.com/office/officeart/2005/8/layout/chevron2"/>
    <dgm:cxn modelId="{5A15080D-CBA9-446F-A487-70239BA338CE}" srcId="{09726139-52BE-486D-8B0B-EE3F7D199D4C}" destId="{9902525C-DE96-41DE-8FCA-E5DC09EC848A}" srcOrd="2" destOrd="0" parTransId="{0EB69D54-18EB-427F-94CF-0DCF48905F30}" sibTransId="{4CD8C96B-CEAE-4415-8481-BDB8AFA4B412}"/>
    <dgm:cxn modelId="{F0160FBF-06FF-4FA0-9929-C3791DFDFFD6}" srcId="{D17CF7B1-10A5-4F69-AE9E-2CC2E0B6A78A}" destId="{CD9C30C7-DA27-47E6-ABA8-620FB7185A06}" srcOrd="0" destOrd="0" parTransId="{0ABDAE05-DCFF-49B3-B7AE-CC026382B25D}" sibTransId="{1DE4CBEB-F829-4C51-9DDE-C65C20343CB0}"/>
    <dgm:cxn modelId="{87442A7D-9F95-436C-90A1-632901C531FD}" srcId="{3F94E48E-2B37-4B45-82B3-525ED431AE06}" destId="{0F124C18-94CA-4050-A3BA-F0E506E8B8F6}" srcOrd="2" destOrd="0" parTransId="{CE569223-182E-49D7-B8B5-16FB904CC9A0}" sibTransId="{A4ADD7F6-CE48-42BB-A521-32F6AAFC06E9}"/>
    <dgm:cxn modelId="{4075DB3C-B446-48FF-9FE0-EAECD0EA745C}" type="presOf" srcId="{F955F159-D9F4-421E-ADCF-5671596D558B}" destId="{A9490C7B-D293-4D78-8E92-2AE82C9E46A9}" srcOrd="0" destOrd="1" presId="urn:microsoft.com/office/officeart/2005/8/layout/chevron2"/>
    <dgm:cxn modelId="{86DAAE7E-886D-4FC1-ACC1-4FEEDA03391C}" srcId="{9902525C-DE96-41DE-8FCA-E5DC09EC848A}" destId="{C4DCF913-44F2-4C09-BD8E-603317D45892}" srcOrd="0" destOrd="0" parTransId="{F721D124-404F-49DA-8430-E9BAFD6E44B0}" sibTransId="{476F4688-AE8D-4678-941D-B49591D36A0D}"/>
    <dgm:cxn modelId="{AB45D4C1-3FD9-48AE-8B52-292105A2B405}" srcId="{D17CF7B1-10A5-4F69-AE9E-2CC2E0B6A78A}" destId="{C95AEF65-FF9D-4258-999A-7703AB6A1413}" srcOrd="1" destOrd="0" parTransId="{D19A0920-BA61-4AF8-80F8-F20814849679}" sibTransId="{8BDA1899-3123-449C-AEF1-8396FBC87E58}"/>
    <dgm:cxn modelId="{AEFE02AF-FF3F-4D9C-8F59-77E14A85973C}" type="presOf" srcId="{8128752A-1FD7-43D8-BA58-B4D563F738C6}" destId="{184D4132-90D2-43DF-9AAF-39830DD78CFD}" srcOrd="0" destOrd="1" presId="urn:microsoft.com/office/officeart/2005/8/layout/chevron2"/>
    <dgm:cxn modelId="{A3133792-E278-4F29-B488-9E18C48C821A}" srcId="{3F94E48E-2B37-4B45-82B3-525ED431AE06}" destId="{524153C3-F80E-4446-A36F-514B23B3439C}" srcOrd="0" destOrd="0" parTransId="{F1E75B1C-A9B0-4E04-9449-BC28839E03DC}" sibTransId="{912CB97C-C38A-40DE-AB01-B398981206FB}"/>
    <dgm:cxn modelId="{68972DCA-854C-4EA5-8EE1-BDA24074EACE}" type="presOf" srcId="{09726139-52BE-486D-8B0B-EE3F7D199D4C}" destId="{B731F169-86E2-4A60-B836-4BD2AA6E9B89}" srcOrd="0" destOrd="0" presId="urn:microsoft.com/office/officeart/2005/8/layout/chevron2"/>
    <dgm:cxn modelId="{9594BAAA-E156-423B-9CA6-5BE3BFB867A8}" type="presOf" srcId="{C95AEF65-FF9D-4258-999A-7703AB6A1413}" destId="{ADBFC12C-A8C7-407B-BE90-4764C143963F}" srcOrd="0" destOrd="1" presId="urn:microsoft.com/office/officeart/2005/8/layout/chevron2"/>
    <dgm:cxn modelId="{C8F4E340-9305-42EF-B1CB-2DB1CE713486}" srcId="{9902525C-DE96-41DE-8FCA-E5DC09EC848A}" destId="{8128752A-1FD7-43D8-BA58-B4D563F738C6}" srcOrd="1" destOrd="0" parTransId="{194AF7CD-141D-4F5D-9943-9EB5D09063F1}" sibTransId="{AA326DEE-8D22-446F-99E6-74AF02A84D8D}"/>
    <dgm:cxn modelId="{5F900782-9AE5-4C96-8EA7-4E8C80BA8C13}" srcId="{D17CF7B1-10A5-4F69-AE9E-2CC2E0B6A78A}" destId="{52E7D94D-B36A-4462-A2E7-AAE73BC40C63}" srcOrd="2" destOrd="0" parTransId="{8C3CA3C9-7772-4B81-8581-A9A1DA8AC260}" sibTransId="{A3FCA909-DFA0-4CAD-86F6-F694DD9BA5B9}"/>
    <dgm:cxn modelId="{04E42DB0-8A61-4A4C-9F35-FB532B05F933}" type="presOf" srcId="{0F124C18-94CA-4050-A3BA-F0E506E8B8F6}" destId="{A9490C7B-D293-4D78-8E92-2AE82C9E46A9}" srcOrd="0" destOrd="2" presId="urn:microsoft.com/office/officeart/2005/8/layout/chevron2"/>
    <dgm:cxn modelId="{C994D0CF-34C6-4125-86F5-26575DB8C00A}" srcId="{09726139-52BE-486D-8B0B-EE3F7D199D4C}" destId="{3F94E48E-2B37-4B45-82B3-525ED431AE06}" srcOrd="1" destOrd="0" parTransId="{FCEF1680-F188-41C4-87C6-1228BE4B37FA}" sibTransId="{1A1FF246-4EE3-4F89-9911-6D656CCBAEA3}"/>
    <dgm:cxn modelId="{2EE3DB0B-EA19-4636-9859-240B31C693A5}" srcId="{9902525C-DE96-41DE-8FCA-E5DC09EC848A}" destId="{00CC45E1-DCEC-4594-86EF-047F9A33FE92}" srcOrd="3" destOrd="0" parTransId="{507C7FD5-81D3-468C-A857-2AF3056EF24D}" sibTransId="{C861BB32-D324-430F-A806-5B700874AFCE}"/>
    <dgm:cxn modelId="{8EC29C61-B57A-4067-8242-6E7CA37BAD0F}" type="presOf" srcId="{3F94E48E-2B37-4B45-82B3-525ED431AE06}" destId="{B7F56DD0-D7F2-42EB-AEAF-D71D02C0554F}" srcOrd="0" destOrd="0" presId="urn:microsoft.com/office/officeart/2005/8/layout/chevron2"/>
    <dgm:cxn modelId="{9297C5AA-2E12-4EDF-825E-A80A09D2AEDB}" type="presOf" srcId="{C4DCF913-44F2-4C09-BD8E-603317D45892}" destId="{184D4132-90D2-43DF-9AAF-39830DD78CFD}" srcOrd="0" destOrd="0" presId="urn:microsoft.com/office/officeart/2005/8/layout/chevron2"/>
    <dgm:cxn modelId="{F2EC7156-636A-47FB-AD00-FAA664B74B24}" srcId="{3F94E48E-2B37-4B45-82B3-525ED431AE06}" destId="{F955F159-D9F4-421E-ADCF-5671596D558B}" srcOrd="1" destOrd="0" parTransId="{469AE782-96E3-4BC7-95BE-0CEB3F3B8489}" sibTransId="{842191A8-DEC8-4844-A1D9-FE0653A7B1D1}"/>
    <dgm:cxn modelId="{3EE09564-AA1C-4408-8E1B-2A948FEE2DAF}" type="presOf" srcId="{524153C3-F80E-4446-A36F-514B23B3439C}" destId="{A9490C7B-D293-4D78-8E92-2AE82C9E46A9}" srcOrd="0" destOrd="0" presId="urn:microsoft.com/office/officeart/2005/8/layout/chevron2"/>
    <dgm:cxn modelId="{874ACBE7-9E8A-4479-94D0-3630A2D482D2}" srcId="{09726139-52BE-486D-8B0B-EE3F7D199D4C}" destId="{D17CF7B1-10A5-4F69-AE9E-2CC2E0B6A78A}" srcOrd="0" destOrd="0" parTransId="{FABBB134-EC04-43E7-9BBB-A1996A125026}" sibTransId="{CFCCC5F6-ACC0-40F9-BAFF-51EDC417ED71}"/>
    <dgm:cxn modelId="{049BAB2B-F0DF-4609-B311-2B32BED4CBAA}" type="presOf" srcId="{9902525C-DE96-41DE-8FCA-E5DC09EC848A}" destId="{BAD4FC02-8E3B-4E10-9CF6-2FD047DEDC3F}" srcOrd="0" destOrd="0" presId="urn:microsoft.com/office/officeart/2005/8/layout/chevron2"/>
    <dgm:cxn modelId="{ED8836A2-3AD8-4635-ADDB-A1F91921D6AC}" type="presOf" srcId="{52E7D94D-B36A-4462-A2E7-AAE73BC40C63}" destId="{ADBFC12C-A8C7-407B-BE90-4764C143963F}" srcOrd="0" destOrd="2" presId="urn:microsoft.com/office/officeart/2005/8/layout/chevron2"/>
    <dgm:cxn modelId="{C0650F7A-C746-4C1F-B612-35E73CF26467}" type="presOf" srcId="{CF909771-1024-40CC-9D9C-EF4997ADA650}" destId="{184D4132-90D2-43DF-9AAF-39830DD78CFD}" srcOrd="0" destOrd="2" presId="urn:microsoft.com/office/officeart/2005/8/layout/chevron2"/>
    <dgm:cxn modelId="{1EEFAB07-8585-441F-AECF-96F3AD1BA6D6}" type="presOf" srcId="{00CC45E1-DCEC-4594-86EF-047F9A33FE92}" destId="{184D4132-90D2-43DF-9AAF-39830DD78CFD}" srcOrd="0" destOrd="3" presId="urn:microsoft.com/office/officeart/2005/8/layout/chevron2"/>
    <dgm:cxn modelId="{9DACB1E7-F3DE-442D-8FCB-5B0D72AFBB24}" srcId="{9902525C-DE96-41DE-8FCA-E5DC09EC848A}" destId="{CF909771-1024-40CC-9D9C-EF4997ADA650}" srcOrd="2" destOrd="0" parTransId="{D0EB5248-C73E-4950-84F9-5C7A9576E56D}" sibTransId="{780E99FE-DB4C-4646-A221-85C51FA8050D}"/>
    <dgm:cxn modelId="{6EBE1B00-6B6C-442A-AE86-02A0DAA2C0A9}" type="presOf" srcId="{CD9C30C7-DA27-47E6-ABA8-620FB7185A06}" destId="{ADBFC12C-A8C7-407B-BE90-4764C143963F}" srcOrd="0" destOrd="0" presId="urn:microsoft.com/office/officeart/2005/8/layout/chevron2"/>
    <dgm:cxn modelId="{CF5F562E-9480-4C5F-A62E-893A497B7338}" type="presParOf" srcId="{B731F169-86E2-4A60-B836-4BD2AA6E9B89}" destId="{0C522EEC-8612-4E46-9AB3-D7982F937DE2}" srcOrd="0" destOrd="0" presId="urn:microsoft.com/office/officeart/2005/8/layout/chevron2"/>
    <dgm:cxn modelId="{883BCD23-C68D-40C7-BFA6-0FA69285045B}" type="presParOf" srcId="{0C522EEC-8612-4E46-9AB3-D7982F937DE2}" destId="{BC569CFD-BC09-4980-8711-1496B2F8A61A}" srcOrd="0" destOrd="0" presId="urn:microsoft.com/office/officeart/2005/8/layout/chevron2"/>
    <dgm:cxn modelId="{21BE7519-01B3-49BA-9CC0-02FA39A6ED1B}" type="presParOf" srcId="{0C522EEC-8612-4E46-9AB3-D7982F937DE2}" destId="{ADBFC12C-A8C7-407B-BE90-4764C143963F}" srcOrd="1" destOrd="0" presId="urn:microsoft.com/office/officeart/2005/8/layout/chevron2"/>
    <dgm:cxn modelId="{CECE2D91-B24F-4329-A396-1DF86D6FC7A3}" type="presParOf" srcId="{B731F169-86E2-4A60-B836-4BD2AA6E9B89}" destId="{87CF640D-3182-4C1F-8290-489545CD50E8}" srcOrd="1" destOrd="0" presId="urn:microsoft.com/office/officeart/2005/8/layout/chevron2"/>
    <dgm:cxn modelId="{2E49FCDC-534F-455D-B1EF-2B9C79315747}" type="presParOf" srcId="{B731F169-86E2-4A60-B836-4BD2AA6E9B89}" destId="{5CA857C6-C866-48A4-9159-FD317D50DF54}" srcOrd="2" destOrd="0" presId="urn:microsoft.com/office/officeart/2005/8/layout/chevron2"/>
    <dgm:cxn modelId="{B505E40F-B0C7-4693-ACB0-2FCF57F00533}" type="presParOf" srcId="{5CA857C6-C866-48A4-9159-FD317D50DF54}" destId="{B7F56DD0-D7F2-42EB-AEAF-D71D02C0554F}" srcOrd="0" destOrd="0" presId="urn:microsoft.com/office/officeart/2005/8/layout/chevron2"/>
    <dgm:cxn modelId="{F4BDCC45-ECEC-4BD4-B8E9-E15DEF5AC3BB}" type="presParOf" srcId="{5CA857C6-C866-48A4-9159-FD317D50DF54}" destId="{A9490C7B-D293-4D78-8E92-2AE82C9E46A9}" srcOrd="1" destOrd="0" presId="urn:microsoft.com/office/officeart/2005/8/layout/chevron2"/>
    <dgm:cxn modelId="{A90B5396-6563-4819-872B-5A28C7942837}" type="presParOf" srcId="{B731F169-86E2-4A60-B836-4BD2AA6E9B89}" destId="{0B7CDA09-F74D-4102-AAD1-D4F3ACB01DDE}" srcOrd="3" destOrd="0" presId="urn:microsoft.com/office/officeart/2005/8/layout/chevron2"/>
    <dgm:cxn modelId="{E3918EEE-AAEC-4D0C-8F40-A3FED99C4D05}" type="presParOf" srcId="{B731F169-86E2-4A60-B836-4BD2AA6E9B89}" destId="{6FFF741F-CD7E-4536-B1B6-5214461A0690}" srcOrd="4" destOrd="0" presId="urn:microsoft.com/office/officeart/2005/8/layout/chevron2"/>
    <dgm:cxn modelId="{5572DDE8-AE0B-410C-8433-F29E5716E6F1}" type="presParOf" srcId="{6FFF741F-CD7E-4536-B1B6-5214461A0690}" destId="{BAD4FC02-8E3B-4E10-9CF6-2FD047DEDC3F}" srcOrd="0" destOrd="0" presId="urn:microsoft.com/office/officeart/2005/8/layout/chevron2"/>
    <dgm:cxn modelId="{668FBB60-29A3-4501-A34E-A013D053B915}" type="presParOf" srcId="{6FFF741F-CD7E-4536-B1B6-5214461A0690}" destId="{184D4132-90D2-43DF-9AAF-39830DD78C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611644-D0CA-4728-B5F7-F3493FF8561A}" type="doc">
      <dgm:prSet loTypeId="urn:microsoft.com/office/officeart/2005/8/layout/hierarchy3" loCatId="hierarchy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906BC6-7ADF-4705-81F5-CB941063E32E}">
      <dgm:prSet phldrT="[Текст]" custT="1"/>
      <dgm:spPr/>
      <dgm:t>
        <a:bodyPr/>
        <a:lstStyle/>
        <a:p>
          <a:r>
            <a:rPr kumimoji="0" lang="ru-RU" sz="1400" b="1" i="1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Этап внедрения</a:t>
          </a:r>
          <a:endParaRPr lang="ru-RU" sz="1400" dirty="0"/>
        </a:p>
      </dgm:t>
    </dgm:pt>
    <dgm:pt modelId="{D58ECC70-88BE-4369-B8C2-B0895A453788}" type="parTrans" cxnId="{D668D1A2-DE77-4882-8076-C94335595062}">
      <dgm:prSet/>
      <dgm:spPr/>
      <dgm:t>
        <a:bodyPr/>
        <a:lstStyle/>
        <a:p>
          <a:endParaRPr lang="ru-RU"/>
        </a:p>
      </dgm:t>
    </dgm:pt>
    <dgm:pt modelId="{830A5D68-82CD-4B86-AA46-E8C8C5BAC054}" type="sibTrans" cxnId="{D668D1A2-DE77-4882-8076-C94335595062}">
      <dgm:prSet/>
      <dgm:spPr/>
      <dgm:t>
        <a:bodyPr/>
        <a:lstStyle/>
        <a:p>
          <a:endParaRPr lang="ru-RU"/>
        </a:p>
      </dgm:t>
    </dgm:pt>
    <dgm:pt modelId="{CD1ACE75-B5C2-4D71-A35A-1472D624D435}">
      <dgm:prSet phldrT="[Текст]"/>
      <dgm:spPr/>
      <dgm:t>
        <a:bodyPr/>
        <a:lstStyle/>
        <a:p>
          <a:pPr algn="l" rtl="0"/>
          <a:r>
            <a:rPr kumimoji="0" lang="ru-RU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Внедрение социальной технологии в деятельность учреждения. Обучение специалистов, граждан, осуществляющих уход.</a:t>
          </a:r>
          <a:endParaRPr lang="ru-RU" dirty="0"/>
        </a:p>
      </dgm:t>
    </dgm:pt>
    <dgm:pt modelId="{181D5B57-3E1B-405E-8080-27294D4C3B31}" type="parTrans" cxnId="{BD1390F2-6E64-485D-B5F3-80C899CA1E07}">
      <dgm:prSet/>
      <dgm:spPr/>
      <dgm:t>
        <a:bodyPr/>
        <a:lstStyle/>
        <a:p>
          <a:endParaRPr lang="ru-RU"/>
        </a:p>
      </dgm:t>
    </dgm:pt>
    <dgm:pt modelId="{7E25F882-25A8-4E37-9018-70987ECF3D2B}" type="sibTrans" cxnId="{BD1390F2-6E64-485D-B5F3-80C899CA1E07}">
      <dgm:prSet/>
      <dgm:spPr/>
      <dgm:t>
        <a:bodyPr/>
        <a:lstStyle/>
        <a:p>
          <a:endParaRPr lang="ru-RU"/>
        </a:p>
      </dgm:t>
    </dgm:pt>
    <dgm:pt modelId="{84CFCED0-9FF7-48BC-AF45-4E26640D438A}">
      <dgm:prSet phldrT="[Текст]" custT="1"/>
      <dgm:spPr/>
      <dgm:t>
        <a:bodyPr/>
        <a:lstStyle/>
        <a:p>
          <a:r>
            <a:rPr kumimoji="0" lang="ru-RU" sz="1400" b="1" i="1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Подготовительный этап</a:t>
          </a:r>
          <a:endParaRPr lang="ru-RU" sz="1400" dirty="0"/>
        </a:p>
      </dgm:t>
    </dgm:pt>
    <dgm:pt modelId="{3D6CD87C-3809-497A-98A8-8F049058B96D}" type="sibTrans" cxnId="{0ED6860A-F3BA-4381-B58C-1F8F721ABDF4}">
      <dgm:prSet/>
      <dgm:spPr/>
      <dgm:t>
        <a:bodyPr/>
        <a:lstStyle/>
        <a:p>
          <a:endParaRPr lang="ru-RU"/>
        </a:p>
      </dgm:t>
    </dgm:pt>
    <dgm:pt modelId="{20D8D9EA-3708-49D5-8C0B-3898517EE773}" type="parTrans" cxnId="{0ED6860A-F3BA-4381-B58C-1F8F721ABDF4}">
      <dgm:prSet/>
      <dgm:spPr/>
      <dgm:t>
        <a:bodyPr/>
        <a:lstStyle/>
        <a:p>
          <a:endParaRPr lang="ru-RU"/>
        </a:p>
      </dgm:t>
    </dgm:pt>
    <dgm:pt modelId="{E86E7944-499E-4574-A1D6-54D435ECEF42}">
      <dgm:prSet custT="1"/>
      <dgm:spPr/>
      <dgm:t>
        <a:bodyPr/>
        <a:lstStyle/>
        <a:p>
          <a:pPr algn="l"/>
          <a:r>
            <a:rPr kumimoji="0" lang="ru-RU" sz="12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Анализ нуждаемости в услугах Школы ухода на территории Центрального административного округа  города Омска с помощью анкетирования и опроса  населения</a:t>
          </a:r>
          <a:endParaRPr lang="ru-RU" sz="1200" dirty="0"/>
        </a:p>
      </dgm:t>
    </dgm:pt>
    <dgm:pt modelId="{636AA41A-B6C1-41C2-8546-6731A006D7DF}" type="parTrans" cxnId="{B4E683BF-02D6-4694-B529-DA11C9C9688A}">
      <dgm:prSet/>
      <dgm:spPr/>
      <dgm:t>
        <a:bodyPr/>
        <a:lstStyle/>
        <a:p>
          <a:endParaRPr lang="ru-RU"/>
        </a:p>
      </dgm:t>
    </dgm:pt>
    <dgm:pt modelId="{7791D46F-E0DC-4A7F-A0C9-E2CDD4E8EB31}" type="sibTrans" cxnId="{B4E683BF-02D6-4694-B529-DA11C9C9688A}">
      <dgm:prSet/>
      <dgm:spPr/>
      <dgm:t>
        <a:bodyPr/>
        <a:lstStyle/>
        <a:p>
          <a:endParaRPr lang="ru-RU"/>
        </a:p>
      </dgm:t>
    </dgm:pt>
    <dgm:pt modelId="{5899F3B3-07B2-4B6D-8141-BA20C0B65421}">
      <dgm:prSet custT="1"/>
      <dgm:spPr/>
      <dgm:t>
        <a:bodyPr/>
        <a:lstStyle/>
        <a:p>
          <a:pPr algn="l" rtl="0"/>
          <a:r>
            <a:rPr kumimoji="0" lang="ru-RU" sz="12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Подготовка  нормативно-правовой  базы и документации. (Положения, программы, локальные акты и другие документы, регламентирующие деятельность Школы)</a:t>
          </a:r>
        </a:p>
      </dgm:t>
    </dgm:pt>
    <dgm:pt modelId="{BA23E834-37B6-43BD-9BE8-E04F923C94DD}" type="parTrans" cxnId="{779BCB70-60F7-45DF-B31C-3D322AFB4EBA}">
      <dgm:prSet/>
      <dgm:spPr/>
      <dgm:t>
        <a:bodyPr/>
        <a:lstStyle/>
        <a:p>
          <a:endParaRPr lang="ru-RU"/>
        </a:p>
      </dgm:t>
    </dgm:pt>
    <dgm:pt modelId="{7B131075-2864-4F20-BFD1-8C6BE627B6E2}" type="sibTrans" cxnId="{779BCB70-60F7-45DF-B31C-3D322AFB4EBA}">
      <dgm:prSet/>
      <dgm:spPr/>
      <dgm:t>
        <a:bodyPr/>
        <a:lstStyle/>
        <a:p>
          <a:endParaRPr lang="ru-RU"/>
        </a:p>
      </dgm:t>
    </dgm:pt>
    <dgm:pt modelId="{BD2C912B-FF33-4021-8FBC-7367D2FDA8F3}">
      <dgm:prSet custT="1"/>
      <dgm:spPr/>
      <dgm:t>
        <a:bodyPr/>
        <a:lstStyle/>
        <a:p>
          <a:r>
            <a:rPr kumimoji="0" lang="ru-RU" sz="1400" b="1" i="1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Обобщающий этап</a:t>
          </a:r>
          <a:endParaRPr lang="ru-RU" sz="1400" dirty="0"/>
        </a:p>
      </dgm:t>
    </dgm:pt>
    <dgm:pt modelId="{1C069F0D-C7FE-4A07-AD47-4148DD589E9D}" type="sibTrans" cxnId="{3E954114-B3FC-4F25-88DA-26529C2F8D17}">
      <dgm:prSet/>
      <dgm:spPr/>
      <dgm:t>
        <a:bodyPr/>
        <a:lstStyle/>
        <a:p>
          <a:endParaRPr lang="ru-RU"/>
        </a:p>
      </dgm:t>
    </dgm:pt>
    <dgm:pt modelId="{E0FB455E-BF95-43C0-A620-26957387562D}" type="parTrans" cxnId="{3E954114-B3FC-4F25-88DA-26529C2F8D17}">
      <dgm:prSet/>
      <dgm:spPr/>
      <dgm:t>
        <a:bodyPr/>
        <a:lstStyle/>
        <a:p>
          <a:endParaRPr lang="ru-RU"/>
        </a:p>
      </dgm:t>
    </dgm:pt>
    <dgm:pt modelId="{B5383C20-DA78-47D5-B862-7C9A9648885E}" type="pres">
      <dgm:prSet presAssocID="{D5611644-D0CA-4728-B5F7-F3493FF856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821ADD-4930-447C-B712-6E1FC6DAD2C2}" type="pres">
      <dgm:prSet presAssocID="{84CFCED0-9FF7-48BC-AF45-4E26640D438A}" presName="root" presStyleCnt="0"/>
      <dgm:spPr/>
    </dgm:pt>
    <dgm:pt modelId="{B677C11C-16BA-4EAE-8C3C-FD6928D18330}" type="pres">
      <dgm:prSet presAssocID="{84CFCED0-9FF7-48BC-AF45-4E26640D438A}" presName="rootComposite" presStyleCnt="0"/>
      <dgm:spPr/>
    </dgm:pt>
    <dgm:pt modelId="{C7A53CAF-3380-4952-82D2-36CDECC11487}" type="pres">
      <dgm:prSet presAssocID="{84CFCED0-9FF7-48BC-AF45-4E26640D438A}" presName="rootText" presStyleLbl="node1" presStyleIdx="0" presStyleCnt="3" custScaleX="81150"/>
      <dgm:spPr/>
      <dgm:t>
        <a:bodyPr/>
        <a:lstStyle/>
        <a:p>
          <a:endParaRPr lang="ru-RU"/>
        </a:p>
      </dgm:t>
    </dgm:pt>
    <dgm:pt modelId="{5B3F777D-1C01-476F-A532-64BDF4BCAF25}" type="pres">
      <dgm:prSet presAssocID="{84CFCED0-9FF7-48BC-AF45-4E26640D438A}" presName="rootConnector" presStyleLbl="node1" presStyleIdx="0" presStyleCnt="3"/>
      <dgm:spPr/>
      <dgm:t>
        <a:bodyPr/>
        <a:lstStyle/>
        <a:p>
          <a:endParaRPr lang="ru-RU"/>
        </a:p>
      </dgm:t>
    </dgm:pt>
    <dgm:pt modelId="{928D7345-B0D9-4C08-AB06-FCE9D24BDD1F}" type="pres">
      <dgm:prSet presAssocID="{84CFCED0-9FF7-48BC-AF45-4E26640D438A}" presName="childShape" presStyleCnt="0"/>
      <dgm:spPr/>
    </dgm:pt>
    <dgm:pt modelId="{9AEECE1C-D21F-4653-84C6-306216E62943}" type="pres">
      <dgm:prSet presAssocID="{BA23E834-37B6-43BD-9BE8-E04F923C94D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BCC42E63-EF9D-4AC1-9830-31ECA427C75A}" type="pres">
      <dgm:prSet presAssocID="{5899F3B3-07B2-4B6D-8141-BA20C0B65421}" presName="childText" presStyleLbl="bgAcc1" presStyleIdx="0" presStyleCnt="3" custScaleY="150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3A946-6C0F-46AA-8E83-F103ACB1D8A4}" type="pres">
      <dgm:prSet presAssocID="{636AA41A-B6C1-41C2-8546-6731A006D7DF}" presName="Name13" presStyleLbl="parChTrans1D2" presStyleIdx="1" presStyleCnt="3"/>
      <dgm:spPr/>
      <dgm:t>
        <a:bodyPr/>
        <a:lstStyle/>
        <a:p>
          <a:endParaRPr lang="ru-RU"/>
        </a:p>
      </dgm:t>
    </dgm:pt>
    <dgm:pt modelId="{0BF772EE-7186-42F5-8393-8AF060FDBD68}" type="pres">
      <dgm:prSet presAssocID="{E86E7944-499E-4574-A1D6-54D435ECEF42}" presName="childText" presStyleLbl="bgAcc1" presStyleIdx="1" presStyleCnt="3" custScaleY="137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D6846-14D3-40AB-8EA8-84A5E4651918}" type="pres">
      <dgm:prSet presAssocID="{7F906BC6-7ADF-4705-81F5-CB941063E32E}" presName="root" presStyleCnt="0"/>
      <dgm:spPr/>
    </dgm:pt>
    <dgm:pt modelId="{93B62E0A-FA6D-4926-A1AD-7DD1D66ACAA1}" type="pres">
      <dgm:prSet presAssocID="{7F906BC6-7ADF-4705-81F5-CB941063E32E}" presName="rootComposite" presStyleCnt="0"/>
      <dgm:spPr/>
    </dgm:pt>
    <dgm:pt modelId="{40352FEC-E3D4-4848-B705-312AD6F68793}" type="pres">
      <dgm:prSet presAssocID="{7F906BC6-7ADF-4705-81F5-CB941063E32E}" presName="rootText" presStyleLbl="node1" presStyleIdx="1" presStyleCnt="3"/>
      <dgm:spPr/>
      <dgm:t>
        <a:bodyPr/>
        <a:lstStyle/>
        <a:p>
          <a:endParaRPr lang="ru-RU"/>
        </a:p>
      </dgm:t>
    </dgm:pt>
    <dgm:pt modelId="{DFCC17B7-DCE7-42F6-BA01-0B228DDF1429}" type="pres">
      <dgm:prSet presAssocID="{7F906BC6-7ADF-4705-81F5-CB941063E32E}" presName="rootConnector" presStyleLbl="node1" presStyleIdx="1" presStyleCnt="3"/>
      <dgm:spPr/>
      <dgm:t>
        <a:bodyPr/>
        <a:lstStyle/>
        <a:p>
          <a:endParaRPr lang="ru-RU"/>
        </a:p>
      </dgm:t>
    </dgm:pt>
    <dgm:pt modelId="{B328703D-6C97-4BEC-BEDB-8ABB60D81B49}" type="pres">
      <dgm:prSet presAssocID="{7F906BC6-7ADF-4705-81F5-CB941063E32E}" presName="childShape" presStyleCnt="0"/>
      <dgm:spPr/>
    </dgm:pt>
    <dgm:pt modelId="{FE08F0C2-293A-4A7A-938F-9344C595932E}" type="pres">
      <dgm:prSet presAssocID="{181D5B57-3E1B-405E-8080-27294D4C3B31}" presName="Name13" presStyleLbl="parChTrans1D2" presStyleIdx="2" presStyleCnt="3"/>
      <dgm:spPr/>
      <dgm:t>
        <a:bodyPr/>
        <a:lstStyle/>
        <a:p>
          <a:endParaRPr lang="ru-RU"/>
        </a:p>
      </dgm:t>
    </dgm:pt>
    <dgm:pt modelId="{340B619A-CFBE-4FC7-911B-B7F2B2D56449}" type="pres">
      <dgm:prSet presAssocID="{CD1ACE75-B5C2-4D71-A35A-1472D624D435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D83F5-600C-4F35-9F53-D2C9FF21CC14}" type="pres">
      <dgm:prSet presAssocID="{BD2C912B-FF33-4021-8FBC-7367D2FDA8F3}" presName="root" presStyleCnt="0"/>
      <dgm:spPr/>
    </dgm:pt>
    <dgm:pt modelId="{B192DBCA-D745-477B-9E07-FE00119FB90A}" type="pres">
      <dgm:prSet presAssocID="{BD2C912B-FF33-4021-8FBC-7367D2FDA8F3}" presName="rootComposite" presStyleCnt="0"/>
      <dgm:spPr/>
    </dgm:pt>
    <dgm:pt modelId="{03882BC0-1D53-45D5-8A63-AD29F2EED1E5}" type="pres">
      <dgm:prSet presAssocID="{BD2C912B-FF33-4021-8FBC-7367D2FDA8F3}" presName="rootText" presStyleLbl="node1" presStyleIdx="2" presStyleCnt="3"/>
      <dgm:spPr/>
      <dgm:t>
        <a:bodyPr/>
        <a:lstStyle/>
        <a:p>
          <a:endParaRPr lang="ru-RU"/>
        </a:p>
      </dgm:t>
    </dgm:pt>
    <dgm:pt modelId="{6F002572-6140-4EA4-8F22-737B79A2BB1D}" type="pres">
      <dgm:prSet presAssocID="{BD2C912B-FF33-4021-8FBC-7367D2FDA8F3}" presName="rootConnector" presStyleLbl="node1" presStyleIdx="2" presStyleCnt="3"/>
      <dgm:spPr/>
      <dgm:t>
        <a:bodyPr/>
        <a:lstStyle/>
        <a:p>
          <a:endParaRPr lang="ru-RU"/>
        </a:p>
      </dgm:t>
    </dgm:pt>
    <dgm:pt modelId="{6D1F953C-DE62-47E4-9AD1-F11F488819BA}" type="pres">
      <dgm:prSet presAssocID="{BD2C912B-FF33-4021-8FBC-7367D2FDA8F3}" presName="childShape" presStyleCnt="0"/>
      <dgm:spPr/>
    </dgm:pt>
  </dgm:ptLst>
  <dgm:cxnLst>
    <dgm:cxn modelId="{BD1390F2-6E64-485D-B5F3-80C899CA1E07}" srcId="{7F906BC6-7ADF-4705-81F5-CB941063E32E}" destId="{CD1ACE75-B5C2-4D71-A35A-1472D624D435}" srcOrd="0" destOrd="0" parTransId="{181D5B57-3E1B-405E-8080-27294D4C3B31}" sibTransId="{7E25F882-25A8-4E37-9018-70987ECF3D2B}"/>
    <dgm:cxn modelId="{B4E683BF-02D6-4694-B529-DA11C9C9688A}" srcId="{84CFCED0-9FF7-48BC-AF45-4E26640D438A}" destId="{E86E7944-499E-4574-A1D6-54D435ECEF42}" srcOrd="1" destOrd="0" parTransId="{636AA41A-B6C1-41C2-8546-6731A006D7DF}" sibTransId="{7791D46F-E0DC-4A7F-A0C9-E2CDD4E8EB31}"/>
    <dgm:cxn modelId="{FCA8F95B-E00B-4450-AEB7-87586F267B02}" type="presOf" srcId="{BD2C912B-FF33-4021-8FBC-7367D2FDA8F3}" destId="{6F002572-6140-4EA4-8F22-737B79A2BB1D}" srcOrd="1" destOrd="0" presId="urn:microsoft.com/office/officeart/2005/8/layout/hierarchy3"/>
    <dgm:cxn modelId="{32C1E950-CCC5-44E5-BB45-9935ACEE71C3}" type="presOf" srcId="{5899F3B3-07B2-4B6D-8141-BA20C0B65421}" destId="{BCC42E63-EF9D-4AC1-9830-31ECA427C75A}" srcOrd="0" destOrd="0" presId="urn:microsoft.com/office/officeart/2005/8/layout/hierarchy3"/>
    <dgm:cxn modelId="{25FFC7CE-E70D-4099-BA7B-C4300E858F18}" type="presOf" srcId="{CD1ACE75-B5C2-4D71-A35A-1472D624D435}" destId="{340B619A-CFBE-4FC7-911B-B7F2B2D56449}" srcOrd="0" destOrd="0" presId="urn:microsoft.com/office/officeart/2005/8/layout/hierarchy3"/>
    <dgm:cxn modelId="{A98C04C4-78F8-4E3C-9D25-2B8C5A547A72}" type="presOf" srcId="{7F906BC6-7ADF-4705-81F5-CB941063E32E}" destId="{DFCC17B7-DCE7-42F6-BA01-0B228DDF1429}" srcOrd="1" destOrd="0" presId="urn:microsoft.com/office/officeart/2005/8/layout/hierarchy3"/>
    <dgm:cxn modelId="{7CBD2BB4-28D8-47C4-BF1A-9030F2A145C8}" type="presOf" srcId="{E86E7944-499E-4574-A1D6-54D435ECEF42}" destId="{0BF772EE-7186-42F5-8393-8AF060FDBD68}" srcOrd="0" destOrd="0" presId="urn:microsoft.com/office/officeart/2005/8/layout/hierarchy3"/>
    <dgm:cxn modelId="{AA828C8C-132B-4B11-A1E1-0CAEAE6FE4B9}" type="presOf" srcId="{181D5B57-3E1B-405E-8080-27294D4C3B31}" destId="{FE08F0C2-293A-4A7A-938F-9344C595932E}" srcOrd="0" destOrd="0" presId="urn:microsoft.com/office/officeart/2005/8/layout/hierarchy3"/>
    <dgm:cxn modelId="{779BCB70-60F7-45DF-B31C-3D322AFB4EBA}" srcId="{84CFCED0-9FF7-48BC-AF45-4E26640D438A}" destId="{5899F3B3-07B2-4B6D-8141-BA20C0B65421}" srcOrd="0" destOrd="0" parTransId="{BA23E834-37B6-43BD-9BE8-E04F923C94DD}" sibTransId="{7B131075-2864-4F20-BFD1-8C6BE627B6E2}"/>
    <dgm:cxn modelId="{3B3A0624-6212-42A1-B5C4-B535E052E502}" type="presOf" srcId="{636AA41A-B6C1-41C2-8546-6731A006D7DF}" destId="{8AB3A946-6C0F-46AA-8E83-F103ACB1D8A4}" srcOrd="0" destOrd="0" presId="urn:microsoft.com/office/officeart/2005/8/layout/hierarchy3"/>
    <dgm:cxn modelId="{8351F35A-8EB5-4081-89F2-5190BF1065D5}" type="presOf" srcId="{7F906BC6-7ADF-4705-81F5-CB941063E32E}" destId="{40352FEC-E3D4-4848-B705-312AD6F68793}" srcOrd="0" destOrd="0" presId="urn:microsoft.com/office/officeart/2005/8/layout/hierarchy3"/>
    <dgm:cxn modelId="{260B2105-70F1-4911-A2CE-3060D29F17A3}" type="presOf" srcId="{84CFCED0-9FF7-48BC-AF45-4E26640D438A}" destId="{5B3F777D-1C01-476F-A532-64BDF4BCAF25}" srcOrd="1" destOrd="0" presId="urn:microsoft.com/office/officeart/2005/8/layout/hierarchy3"/>
    <dgm:cxn modelId="{D668D1A2-DE77-4882-8076-C94335595062}" srcId="{D5611644-D0CA-4728-B5F7-F3493FF8561A}" destId="{7F906BC6-7ADF-4705-81F5-CB941063E32E}" srcOrd="1" destOrd="0" parTransId="{D58ECC70-88BE-4369-B8C2-B0895A453788}" sibTransId="{830A5D68-82CD-4B86-AA46-E8C8C5BAC054}"/>
    <dgm:cxn modelId="{1A064B3F-E8C6-4477-8F1F-A5BA9D3A3894}" type="presOf" srcId="{D5611644-D0CA-4728-B5F7-F3493FF8561A}" destId="{B5383C20-DA78-47D5-B862-7C9A9648885E}" srcOrd="0" destOrd="0" presId="urn:microsoft.com/office/officeart/2005/8/layout/hierarchy3"/>
    <dgm:cxn modelId="{BFD5DDF1-6DA1-4F7C-96A3-BCE4B60B3C67}" type="presOf" srcId="{BD2C912B-FF33-4021-8FBC-7367D2FDA8F3}" destId="{03882BC0-1D53-45D5-8A63-AD29F2EED1E5}" srcOrd="0" destOrd="0" presId="urn:microsoft.com/office/officeart/2005/8/layout/hierarchy3"/>
    <dgm:cxn modelId="{3E954114-B3FC-4F25-88DA-26529C2F8D17}" srcId="{D5611644-D0CA-4728-B5F7-F3493FF8561A}" destId="{BD2C912B-FF33-4021-8FBC-7367D2FDA8F3}" srcOrd="2" destOrd="0" parTransId="{E0FB455E-BF95-43C0-A620-26957387562D}" sibTransId="{1C069F0D-C7FE-4A07-AD47-4148DD589E9D}"/>
    <dgm:cxn modelId="{0ED6860A-F3BA-4381-B58C-1F8F721ABDF4}" srcId="{D5611644-D0CA-4728-B5F7-F3493FF8561A}" destId="{84CFCED0-9FF7-48BC-AF45-4E26640D438A}" srcOrd="0" destOrd="0" parTransId="{20D8D9EA-3708-49D5-8C0B-3898517EE773}" sibTransId="{3D6CD87C-3809-497A-98A8-8F049058B96D}"/>
    <dgm:cxn modelId="{C80D3C1E-EF5B-44F0-ABBA-A52A4CABD6B4}" type="presOf" srcId="{84CFCED0-9FF7-48BC-AF45-4E26640D438A}" destId="{C7A53CAF-3380-4952-82D2-36CDECC11487}" srcOrd="0" destOrd="0" presId="urn:microsoft.com/office/officeart/2005/8/layout/hierarchy3"/>
    <dgm:cxn modelId="{DC94DFA1-5DB7-42B0-8A70-07631E01D9DD}" type="presOf" srcId="{BA23E834-37B6-43BD-9BE8-E04F923C94DD}" destId="{9AEECE1C-D21F-4653-84C6-306216E62943}" srcOrd="0" destOrd="0" presId="urn:microsoft.com/office/officeart/2005/8/layout/hierarchy3"/>
    <dgm:cxn modelId="{8F4D9FCB-9564-4C5C-BB39-FF272C59A040}" type="presParOf" srcId="{B5383C20-DA78-47D5-B862-7C9A9648885E}" destId="{53821ADD-4930-447C-B712-6E1FC6DAD2C2}" srcOrd="0" destOrd="0" presId="urn:microsoft.com/office/officeart/2005/8/layout/hierarchy3"/>
    <dgm:cxn modelId="{F0AE559F-5241-402D-AACE-4918165D42F0}" type="presParOf" srcId="{53821ADD-4930-447C-B712-6E1FC6DAD2C2}" destId="{B677C11C-16BA-4EAE-8C3C-FD6928D18330}" srcOrd="0" destOrd="0" presId="urn:microsoft.com/office/officeart/2005/8/layout/hierarchy3"/>
    <dgm:cxn modelId="{8163C583-E587-4BFA-B573-0751AA54AC4B}" type="presParOf" srcId="{B677C11C-16BA-4EAE-8C3C-FD6928D18330}" destId="{C7A53CAF-3380-4952-82D2-36CDECC11487}" srcOrd="0" destOrd="0" presId="urn:microsoft.com/office/officeart/2005/8/layout/hierarchy3"/>
    <dgm:cxn modelId="{6C3DDC89-9CA9-4DEB-9B64-3D4BF4CDD692}" type="presParOf" srcId="{B677C11C-16BA-4EAE-8C3C-FD6928D18330}" destId="{5B3F777D-1C01-476F-A532-64BDF4BCAF25}" srcOrd="1" destOrd="0" presId="urn:microsoft.com/office/officeart/2005/8/layout/hierarchy3"/>
    <dgm:cxn modelId="{EDD445B6-971C-456A-9AE7-CDD96CDBA859}" type="presParOf" srcId="{53821ADD-4930-447C-B712-6E1FC6DAD2C2}" destId="{928D7345-B0D9-4C08-AB06-FCE9D24BDD1F}" srcOrd="1" destOrd="0" presId="urn:microsoft.com/office/officeart/2005/8/layout/hierarchy3"/>
    <dgm:cxn modelId="{9805A913-1BCC-4517-B6DB-C74C02706EE0}" type="presParOf" srcId="{928D7345-B0D9-4C08-AB06-FCE9D24BDD1F}" destId="{9AEECE1C-D21F-4653-84C6-306216E62943}" srcOrd="0" destOrd="0" presId="urn:microsoft.com/office/officeart/2005/8/layout/hierarchy3"/>
    <dgm:cxn modelId="{7A506216-21A1-48CC-A829-F0A9B9CAAC4F}" type="presParOf" srcId="{928D7345-B0D9-4C08-AB06-FCE9D24BDD1F}" destId="{BCC42E63-EF9D-4AC1-9830-31ECA427C75A}" srcOrd="1" destOrd="0" presId="urn:microsoft.com/office/officeart/2005/8/layout/hierarchy3"/>
    <dgm:cxn modelId="{0BC81FBD-6C7C-4FC4-89A7-0B9F23E62F03}" type="presParOf" srcId="{928D7345-B0D9-4C08-AB06-FCE9D24BDD1F}" destId="{8AB3A946-6C0F-46AA-8E83-F103ACB1D8A4}" srcOrd="2" destOrd="0" presId="urn:microsoft.com/office/officeart/2005/8/layout/hierarchy3"/>
    <dgm:cxn modelId="{C754EA88-4067-4B73-9394-00F0FEF3BE10}" type="presParOf" srcId="{928D7345-B0D9-4C08-AB06-FCE9D24BDD1F}" destId="{0BF772EE-7186-42F5-8393-8AF060FDBD68}" srcOrd="3" destOrd="0" presId="urn:microsoft.com/office/officeart/2005/8/layout/hierarchy3"/>
    <dgm:cxn modelId="{BD4847E3-D5FD-4F71-AD23-D55808BD9109}" type="presParOf" srcId="{B5383C20-DA78-47D5-B862-7C9A9648885E}" destId="{2A5D6846-14D3-40AB-8EA8-84A5E4651918}" srcOrd="1" destOrd="0" presId="urn:microsoft.com/office/officeart/2005/8/layout/hierarchy3"/>
    <dgm:cxn modelId="{399B5BA3-90B4-4A77-A242-805418EEA32B}" type="presParOf" srcId="{2A5D6846-14D3-40AB-8EA8-84A5E4651918}" destId="{93B62E0A-FA6D-4926-A1AD-7DD1D66ACAA1}" srcOrd="0" destOrd="0" presId="urn:microsoft.com/office/officeart/2005/8/layout/hierarchy3"/>
    <dgm:cxn modelId="{9F562784-0F83-44E3-A2F5-DB1AB5ACDD60}" type="presParOf" srcId="{93B62E0A-FA6D-4926-A1AD-7DD1D66ACAA1}" destId="{40352FEC-E3D4-4848-B705-312AD6F68793}" srcOrd="0" destOrd="0" presId="urn:microsoft.com/office/officeart/2005/8/layout/hierarchy3"/>
    <dgm:cxn modelId="{69BF5877-9001-4B8F-B57C-BFA6DDBD182F}" type="presParOf" srcId="{93B62E0A-FA6D-4926-A1AD-7DD1D66ACAA1}" destId="{DFCC17B7-DCE7-42F6-BA01-0B228DDF1429}" srcOrd="1" destOrd="0" presId="urn:microsoft.com/office/officeart/2005/8/layout/hierarchy3"/>
    <dgm:cxn modelId="{8B71D866-6348-4742-A782-9075E36866F2}" type="presParOf" srcId="{2A5D6846-14D3-40AB-8EA8-84A5E4651918}" destId="{B328703D-6C97-4BEC-BEDB-8ABB60D81B49}" srcOrd="1" destOrd="0" presId="urn:microsoft.com/office/officeart/2005/8/layout/hierarchy3"/>
    <dgm:cxn modelId="{6CB47EBA-7D3B-473E-98AA-0FE4A8A4E597}" type="presParOf" srcId="{B328703D-6C97-4BEC-BEDB-8ABB60D81B49}" destId="{FE08F0C2-293A-4A7A-938F-9344C595932E}" srcOrd="0" destOrd="0" presId="urn:microsoft.com/office/officeart/2005/8/layout/hierarchy3"/>
    <dgm:cxn modelId="{FA6976E5-44F1-45CE-8F00-9CC3126CF1ED}" type="presParOf" srcId="{B328703D-6C97-4BEC-BEDB-8ABB60D81B49}" destId="{340B619A-CFBE-4FC7-911B-B7F2B2D56449}" srcOrd="1" destOrd="0" presId="urn:microsoft.com/office/officeart/2005/8/layout/hierarchy3"/>
    <dgm:cxn modelId="{774A27E8-FFC2-492A-B8EB-5117C6536692}" type="presParOf" srcId="{B5383C20-DA78-47D5-B862-7C9A9648885E}" destId="{8A2D83F5-600C-4F35-9F53-D2C9FF21CC14}" srcOrd="2" destOrd="0" presId="urn:microsoft.com/office/officeart/2005/8/layout/hierarchy3"/>
    <dgm:cxn modelId="{80223653-1334-4A38-96E3-6743ED2E6238}" type="presParOf" srcId="{8A2D83F5-600C-4F35-9F53-D2C9FF21CC14}" destId="{B192DBCA-D745-477B-9E07-FE00119FB90A}" srcOrd="0" destOrd="0" presId="urn:microsoft.com/office/officeart/2005/8/layout/hierarchy3"/>
    <dgm:cxn modelId="{1BEBAA05-1369-4C24-AAC2-1691C41D8E3F}" type="presParOf" srcId="{B192DBCA-D745-477B-9E07-FE00119FB90A}" destId="{03882BC0-1D53-45D5-8A63-AD29F2EED1E5}" srcOrd="0" destOrd="0" presId="urn:microsoft.com/office/officeart/2005/8/layout/hierarchy3"/>
    <dgm:cxn modelId="{E1371C3E-FB16-4287-BFB9-F159CB8D3E3D}" type="presParOf" srcId="{B192DBCA-D745-477B-9E07-FE00119FB90A}" destId="{6F002572-6140-4EA4-8F22-737B79A2BB1D}" srcOrd="1" destOrd="0" presId="urn:microsoft.com/office/officeart/2005/8/layout/hierarchy3"/>
    <dgm:cxn modelId="{D69DACB0-580E-4C4F-BBB3-EE73F1F79851}" type="presParOf" srcId="{8A2D83F5-600C-4F35-9F53-D2C9FF21CC14}" destId="{6D1F953C-DE62-47E4-9AD1-F11F488819B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16CB24-84C5-4422-AAC1-BF4A492808F5}" type="doc">
      <dgm:prSet loTypeId="urn:microsoft.com/office/officeart/2005/8/layout/arrow2" loCatId="process" qsTypeId="urn:microsoft.com/office/officeart/2005/8/quickstyle/3d2#4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67665B1C-3B33-44B6-9635-98EEAF3CC1AD}">
      <dgm:prSet phldrT="[Текст]" custT="1"/>
      <dgm:spPr/>
      <dgm:t>
        <a:bodyPr/>
        <a:lstStyle/>
        <a:p>
          <a:r>
            <a:rPr lang="ru-RU" sz="1400" b="1" dirty="0" smtClean="0"/>
            <a:t>Заведующая</a:t>
          </a:r>
          <a:r>
            <a:rPr lang="ru-RU" sz="1300" b="1" dirty="0" smtClean="0"/>
            <a:t> </a:t>
          </a:r>
          <a:r>
            <a:rPr lang="ru-RU" sz="1400" b="1" dirty="0" smtClean="0"/>
            <a:t>отделением</a:t>
          </a:r>
          <a:endParaRPr lang="ru-RU" sz="1400" b="1" dirty="0"/>
        </a:p>
      </dgm:t>
    </dgm:pt>
    <dgm:pt modelId="{E738D43D-1565-4830-B031-FBD93B4E6CCE}" type="parTrans" cxnId="{E21727FC-7214-465A-A2BB-EE184155DE83}">
      <dgm:prSet/>
      <dgm:spPr/>
      <dgm:t>
        <a:bodyPr/>
        <a:lstStyle/>
        <a:p>
          <a:endParaRPr lang="ru-RU"/>
        </a:p>
      </dgm:t>
    </dgm:pt>
    <dgm:pt modelId="{230D853D-1D05-45A9-99B0-E7799928756C}" type="sibTrans" cxnId="{E21727FC-7214-465A-A2BB-EE184155DE83}">
      <dgm:prSet/>
      <dgm:spPr/>
      <dgm:t>
        <a:bodyPr/>
        <a:lstStyle/>
        <a:p>
          <a:endParaRPr lang="ru-RU"/>
        </a:p>
      </dgm:t>
    </dgm:pt>
    <dgm:pt modelId="{E794A386-6A57-4899-852C-E5A3F4B9BAD5}">
      <dgm:prSet phldrT="[Текст]" custT="1"/>
      <dgm:spPr/>
      <dgm:t>
        <a:bodyPr/>
        <a:lstStyle/>
        <a:p>
          <a:r>
            <a:rPr lang="ru-RU" sz="1400" b="1" dirty="0" smtClean="0"/>
            <a:t>Специалист по социальной работе</a:t>
          </a:r>
          <a:endParaRPr lang="ru-RU" sz="1400" b="1" dirty="0"/>
        </a:p>
      </dgm:t>
    </dgm:pt>
    <dgm:pt modelId="{E49EA014-A10A-4A02-8095-5D588D770DF6}" type="parTrans" cxnId="{59219825-8FEA-4DD8-A2AB-DC4970C63A0C}">
      <dgm:prSet/>
      <dgm:spPr/>
      <dgm:t>
        <a:bodyPr/>
        <a:lstStyle/>
        <a:p>
          <a:endParaRPr lang="ru-RU"/>
        </a:p>
      </dgm:t>
    </dgm:pt>
    <dgm:pt modelId="{650F5CC2-FED5-4FAF-9639-8B4CD5733B62}" type="sibTrans" cxnId="{59219825-8FEA-4DD8-A2AB-DC4970C63A0C}">
      <dgm:prSet/>
      <dgm:spPr/>
      <dgm:t>
        <a:bodyPr/>
        <a:lstStyle/>
        <a:p>
          <a:endParaRPr lang="ru-RU"/>
        </a:p>
      </dgm:t>
    </dgm:pt>
    <dgm:pt modelId="{23A27523-3A00-4934-A000-F7F4A28EFD09}">
      <dgm:prSet phldrT="[Текст]" custT="1"/>
      <dgm:spPr/>
      <dgm:t>
        <a:bodyPr/>
        <a:lstStyle/>
        <a:p>
          <a:r>
            <a:rPr lang="ru-RU" sz="1400" b="1" dirty="0" smtClean="0"/>
            <a:t>Социальные работники</a:t>
          </a:r>
          <a:endParaRPr lang="ru-RU" sz="1400" b="1" dirty="0"/>
        </a:p>
      </dgm:t>
    </dgm:pt>
    <dgm:pt modelId="{6C4C643C-5DEA-4E7A-A3D5-350570D0F20F}" type="parTrans" cxnId="{0C92C706-0310-4EBD-8AA9-0E8B38D6EE6C}">
      <dgm:prSet/>
      <dgm:spPr/>
      <dgm:t>
        <a:bodyPr/>
        <a:lstStyle/>
        <a:p>
          <a:endParaRPr lang="ru-RU"/>
        </a:p>
      </dgm:t>
    </dgm:pt>
    <dgm:pt modelId="{187A51F5-4E51-4F8A-A905-A1F4500B0636}" type="sibTrans" cxnId="{0C92C706-0310-4EBD-8AA9-0E8B38D6EE6C}">
      <dgm:prSet/>
      <dgm:spPr/>
      <dgm:t>
        <a:bodyPr/>
        <a:lstStyle/>
        <a:p>
          <a:endParaRPr lang="ru-RU"/>
        </a:p>
      </dgm:t>
    </dgm:pt>
    <dgm:pt modelId="{53E68598-2C60-441D-B289-0AE425E2764D}">
      <dgm:prSet phldrT="[Текст]" custT="1"/>
      <dgm:spPr/>
      <dgm:t>
        <a:bodyPr/>
        <a:lstStyle/>
        <a:p>
          <a:r>
            <a:rPr lang="ru-RU" sz="1400" b="1" dirty="0" smtClean="0"/>
            <a:t>Преподаватели иных организаций ("</a:t>
          </a:r>
          <a:r>
            <a:rPr lang="ru-RU" sz="1400" b="1" dirty="0" err="1" smtClean="0"/>
            <a:t>Каритас</a:t>
          </a:r>
          <a:r>
            <a:rPr lang="ru-RU" sz="1400" b="1" dirty="0" smtClean="0"/>
            <a:t>", "Обнимая небо" и других)</a:t>
          </a:r>
          <a:endParaRPr lang="ru-RU" sz="1400" b="1" dirty="0"/>
        </a:p>
      </dgm:t>
    </dgm:pt>
    <dgm:pt modelId="{5B6A1970-B027-40B6-A767-D4322CEEB780}" type="parTrans" cxnId="{EF669100-029F-41B7-A245-15639E4F6CD1}">
      <dgm:prSet/>
      <dgm:spPr/>
      <dgm:t>
        <a:bodyPr/>
        <a:lstStyle/>
        <a:p>
          <a:endParaRPr lang="ru-RU"/>
        </a:p>
      </dgm:t>
    </dgm:pt>
    <dgm:pt modelId="{63263AD0-A0B0-4EA0-A988-46A7C1A2AAD8}" type="sibTrans" cxnId="{EF669100-029F-41B7-A245-15639E4F6CD1}">
      <dgm:prSet/>
      <dgm:spPr/>
      <dgm:t>
        <a:bodyPr/>
        <a:lstStyle/>
        <a:p>
          <a:endParaRPr lang="ru-RU"/>
        </a:p>
      </dgm:t>
    </dgm:pt>
    <dgm:pt modelId="{8DAB5B2C-19A5-4E4E-AADE-96C110DD9998}" type="pres">
      <dgm:prSet presAssocID="{F416CB24-84C5-4422-AAC1-BF4A492808F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02B0F5-9B54-4EBB-8526-B7625F58714E}" type="pres">
      <dgm:prSet presAssocID="{F416CB24-84C5-4422-AAC1-BF4A492808F5}" presName="arrow" presStyleLbl="bgShp" presStyleIdx="0" presStyleCnt="1" custAng="20277747" custLinFactNeighborX="386" custLinFactNeighborY="7911"/>
      <dgm:spPr/>
    </dgm:pt>
    <dgm:pt modelId="{709D1621-14F7-4B8C-893C-D3878658A974}" type="pres">
      <dgm:prSet presAssocID="{F416CB24-84C5-4422-AAC1-BF4A492808F5}" presName="arrowDiagram4" presStyleCnt="0"/>
      <dgm:spPr/>
    </dgm:pt>
    <dgm:pt modelId="{B26D04F2-FF0B-40B0-B36B-F3358F685D45}" type="pres">
      <dgm:prSet presAssocID="{67665B1C-3B33-44B6-9635-98EEAF3CC1AD}" presName="bullet4a" presStyleLbl="node1" presStyleIdx="0" presStyleCnt="4" custLinFactX="221499" custLinFactY="259383" custLinFactNeighborX="300000" custLinFactNeighborY="300000"/>
      <dgm:spPr/>
    </dgm:pt>
    <dgm:pt modelId="{DDAE8FF8-21AA-421A-8853-DE77C66E1FCB}" type="pres">
      <dgm:prSet presAssocID="{67665B1C-3B33-44B6-9635-98EEAF3CC1AD}" presName="textBox4a" presStyleLbl="revTx" presStyleIdx="0" presStyleCnt="4" custScaleX="134866" custScaleY="41642" custLinFactX="8482" custLinFactNeighborX="100000" custLinFactNeighborY="41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EE4DB-C000-4C89-8D94-EFF3A9F01208}" type="pres">
      <dgm:prSet presAssocID="{E794A386-6A57-4899-852C-E5A3F4B9BAD5}" presName="bullet4b" presStyleLbl="node1" presStyleIdx="1" presStyleCnt="4" custLinFactX="59390" custLinFactY="83059" custLinFactNeighborX="100000" custLinFactNeighborY="100000"/>
      <dgm:spPr/>
    </dgm:pt>
    <dgm:pt modelId="{2044D757-6735-4351-BC09-BC7C91D1B6B5}" type="pres">
      <dgm:prSet presAssocID="{E794A386-6A57-4899-852C-E5A3F4B9BAD5}" presName="textBox4b" presStyleLbl="revTx" presStyleIdx="1" presStyleCnt="4" custScaleX="191562" custScaleY="26992" custLinFactNeighborX="87981" custLinFactNeighborY="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0862B-9F03-4B9E-9E6A-8FB7EA72F08A}" type="pres">
      <dgm:prSet presAssocID="{23A27523-3A00-4934-A000-F7F4A28EFD09}" presName="bullet4c" presStyleLbl="node1" presStyleIdx="2" presStyleCnt="4" custLinFactNeighborX="-3766" custLinFactNeighborY="72831"/>
      <dgm:spPr/>
    </dgm:pt>
    <dgm:pt modelId="{5BE277AB-9AC3-4AF3-BFD3-8ED3B97F059C}" type="pres">
      <dgm:prSet presAssocID="{23A27523-3A00-4934-A000-F7F4A28EFD09}" presName="textBox4c" presStyleLbl="revTx" presStyleIdx="2" presStyleCnt="4" custScaleX="124996" custScaleY="14222" custLinFactNeighborX="10178" custLinFactNeighborY="-18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26EDA-1CDD-4811-A187-0B0323A9331B}" type="pres">
      <dgm:prSet presAssocID="{53E68598-2C60-441D-B289-0AE425E2764D}" presName="bullet4d" presStyleLbl="node1" presStyleIdx="3" presStyleCnt="4" custLinFactX="-4839" custLinFactNeighborX="-100000" custLinFactNeighborY="-28817"/>
      <dgm:spPr/>
    </dgm:pt>
    <dgm:pt modelId="{B7FA701D-71FD-47D3-B171-4232F4D00665}" type="pres">
      <dgm:prSet presAssocID="{53E68598-2C60-441D-B289-0AE425E2764D}" presName="textBox4d" presStyleLbl="revTx" presStyleIdx="3" presStyleCnt="4" custScaleX="152949" custScaleY="79974" custLinFactNeighborX="1540" custLinFactNeighborY="-18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92C706-0310-4EBD-8AA9-0E8B38D6EE6C}" srcId="{F416CB24-84C5-4422-AAC1-BF4A492808F5}" destId="{23A27523-3A00-4934-A000-F7F4A28EFD09}" srcOrd="2" destOrd="0" parTransId="{6C4C643C-5DEA-4E7A-A3D5-350570D0F20F}" sibTransId="{187A51F5-4E51-4F8A-A905-A1F4500B0636}"/>
    <dgm:cxn modelId="{7DED15B6-9F46-4F7D-8D4B-E15C741385BA}" type="presOf" srcId="{67665B1C-3B33-44B6-9635-98EEAF3CC1AD}" destId="{DDAE8FF8-21AA-421A-8853-DE77C66E1FCB}" srcOrd="0" destOrd="0" presId="urn:microsoft.com/office/officeart/2005/8/layout/arrow2"/>
    <dgm:cxn modelId="{E0878687-9558-46AA-BB67-3DA3D23036D3}" type="presOf" srcId="{E794A386-6A57-4899-852C-E5A3F4B9BAD5}" destId="{2044D757-6735-4351-BC09-BC7C91D1B6B5}" srcOrd="0" destOrd="0" presId="urn:microsoft.com/office/officeart/2005/8/layout/arrow2"/>
    <dgm:cxn modelId="{1CC58B24-BF63-4C25-BEA1-43414580D944}" type="presOf" srcId="{23A27523-3A00-4934-A000-F7F4A28EFD09}" destId="{5BE277AB-9AC3-4AF3-BFD3-8ED3B97F059C}" srcOrd="0" destOrd="0" presId="urn:microsoft.com/office/officeart/2005/8/layout/arrow2"/>
    <dgm:cxn modelId="{E21727FC-7214-465A-A2BB-EE184155DE83}" srcId="{F416CB24-84C5-4422-AAC1-BF4A492808F5}" destId="{67665B1C-3B33-44B6-9635-98EEAF3CC1AD}" srcOrd="0" destOrd="0" parTransId="{E738D43D-1565-4830-B031-FBD93B4E6CCE}" sibTransId="{230D853D-1D05-45A9-99B0-E7799928756C}"/>
    <dgm:cxn modelId="{4E0842D8-0B20-41CC-AFB0-DFE232C184D7}" type="presOf" srcId="{F416CB24-84C5-4422-AAC1-BF4A492808F5}" destId="{8DAB5B2C-19A5-4E4E-AADE-96C110DD9998}" srcOrd="0" destOrd="0" presId="urn:microsoft.com/office/officeart/2005/8/layout/arrow2"/>
    <dgm:cxn modelId="{EF669100-029F-41B7-A245-15639E4F6CD1}" srcId="{F416CB24-84C5-4422-AAC1-BF4A492808F5}" destId="{53E68598-2C60-441D-B289-0AE425E2764D}" srcOrd="3" destOrd="0" parTransId="{5B6A1970-B027-40B6-A767-D4322CEEB780}" sibTransId="{63263AD0-A0B0-4EA0-A988-46A7C1A2AAD8}"/>
    <dgm:cxn modelId="{DE99D170-1FB6-4C26-BAD2-46253041E301}" type="presOf" srcId="{53E68598-2C60-441D-B289-0AE425E2764D}" destId="{B7FA701D-71FD-47D3-B171-4232F4D00665}" srcOrd="0" destOrd="0" presId="urn:microsoft.com/office/officeart/2005/8/layout/arrow2"/>
    <dgm:cxn modelId="{59219825-8FEA-4DD8-A2AB-DC4970C63A0C}" srcId="{F416CB24-84C5-4422-AAC1-BF4A492808F5}" destId="{E794A386-6A57-4899-852C-E5A3F4B9BAD5}" srcOrd="1" destOrd="0" parTransId="{E49EA014-A10A-4A02-8095-5D588D770DF6}" sibTransId="{650F5CC2-FED5-4FAF-9639-8B4CD5733B62}"/>
    <dgm:cxn modelId="{74E37AE4-2F31-4F1A-AA53-E56796BA7209}" type="presParOf" srcId="{8DAB5B2C-19A5-4E4E-AADE-96C110DD9998}" destId="{FC02B0F5-9B54-4EBB-8526-B7625F58714E}" srcOrd="0" destOrd="0" presId="urn:microsoft.com/office/officeart/2005/8/layout/arrow2"/>
    <dgm:cxn modelId="{3BB5B6F6-9C04-45AA-8CA3-5E885DB48769}" type="presParOf" srcId="{8DAB5B2C-19A5-4E4E-AADE-96C110DD9998}" destId="{709D1621-14F7-4B8C-893C-D3878658A974}" srcOrd="1" destOrd="0" presId="urn:microsoft.com/office/officeart/2005/8/layout/arrow2"/>
    <dgm:cxn modelId="{EB406DA1-6AC9-4174-BF3A-21A291F1D6AF}" type="presParOf" srcId="{709D1621-14F7-4B8C-893C-D3878658A974}" destId="{B26D04F2-FF0B-40B0-B36B-F3358F685D45}" srcOrd="0" destOrd="0" presId="urn:microsoft.com/office/officeart/2005/8/layout/arrow2"/>
    <dgm:cxn modelId="{50B7C530-DBA7-4C14-A87E-A3F9DA72FA5B}" type="presParOf" srcId="{709D1621-14F7-4B8C-893C-D3878658A974}" destId="{DDAE8FF8-21AA-421A-8853-DE77C66E1FCB}" srcOrd="1" destOrd="0" presId="urn:microsoft.com/office/officeart/2005/8/layout/arrow2"/>
    <dgm:cxn modelId="{227F85FF-FD33-4A36-91C1-AACC0D7C5346}" type="presParOf" srcId="{709D1621-14F7-4B8C-893C-D3878658A974}" destId="{019EE4DB-C000-4C89-8D94-EFF3A9F01208}" srcOrd="2" destOrd="0" presId="urn:microsoft.com/office/officeart/2005/8/layout/arrow2"/>
    <dgm:cxn modelId="{78307BB2-2784-46AA-B91A-A9D336F99A4F}" type="presParOf" srcId="{709D1621-14F7-4B8C-893C-D3878658A974}" destId="{2044D757-6735-4351-BC09-BC7C91D1B6B5}" srcOrd="3" destOrd="0" presId="urn:microsoft.com/office/officeart/2005/8/layout/arrow2"/>
    <dgm:cxn modelId="{A5A9E383-465B-458D-9A65-1350E6130379}" type="presParOf" srcId="{709D1621-14F7-4B8C-893C-D3878658A974}" destId="{C800862B-9F03-4B9E-9E6A-8FB7EA72F08A}" srcOrd="4" destOrd="0" presId="urn:microsoft.com/office/officeart/2005/8/layout/arrow2"/>
    <dgm:cxn modelId="{F6858C05-25D4-49E3-8D0F-E4B5D1C5B006}" type="presParOf" srcId="{709D1621-14F7-4B8C-893C-D3878658A974}" destId="{5BE277AB-9AC3-4AF3-BFD3-8ED3B97F059C}" srcOrd="5" destOrd="0" presId="urn:microsoft.com/office/officeart/2005/8/layout/arrow2"/>
    <dgm:cxn modelId="{B16FE36E-2C2F-413E-AE97-A5A2C2EEE594}" type="presParOf" srcId="{709D1621-14F7-4B8C-893C-D3878658A974}" destId="{6A126EDA-1CDD-4811-A187-0B0323A9331B}" srcOrd="6" destOrd="0" presId="urn:microsoft.com/office/officeart/2005/8/layout/arrow2"/>
    <dgm:cxn modelId="{B1AFD8A2-3672-4BFB-ADF3-470227989403}" type="presParOf" srcId="{709D1621-14F7-4B8C-893C-D3878658A974}" destId="{B7FA701D-71FD-47D3-B171-4232F4D0066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DB923E-5BF4-4AA5-833D-1C42D045ED18}" type="doc">
      <dgm:prSet loTypeId="urn:microsoft.com/office/officeart/2005/8/layout/pyramid1" loCatId="pyramid" qsTypeId="urn:microsoft.com/office/officeart/2005/8/quickstyle/3d5" qsCatId="3D" csTypeId="urn:microsoft.com/office/officeart/2005/8/colors/colorful5" csCatId="colorful" phldr="1"/>
      <dgm:spPr/>
    </dgm:pt>
    <dgm:pt modelId="{C34C1E24-BD62-4143-955F-8D0D38B2565E}">
      <dgm:prSet phldrT="[Текст]"/>
      <dgm:spPr/>
      <dgm:t>
        <a:bodyPr/>
        <a:lstStyle/>
        <a:p>
          <a:r>
            <a:rPr lang="ru-RU" b="1" dirty="0" smtClean="0"/>
            <a:t>КОНСУЛЬТИРОВАНИЕ</a:t>
          </a:r>
        </a:p>
        <a:p>
          <a:r>
            <a:rPr lang="ru-RU" b="1" dirty="0" smtClean="0"/>
            <a:t> </a:t>
          </a:r>
          <a:r>
            <a:rPr lang="ru-RU" b="0" dirty="0" smtClean="0"/>
            <a:t>(индивидуально на дому , в учреждении, в формате </a:t>
          </a:r>
          <a:r>
            <a:rPr lang="ru-RU" b="0" dirty="0" err="1" smtClean="0"/>
            <a:t>онлайн</a:t>
          </a:r>
          <a:r>
            <a:rPr lang="ru-RU" b="0" dirty="0" smtClean="0"/>
            <a:t>)  </a:t>
          </a:r>
          <a:endParaRPr lang="ru-RU" b="0" dirty="0"/>
        </a:p>
      </dgm:t>
    </dgm:pt>
    <dgm:pt modelId="{B4B32636-80B9-4B2A-B90F-B5A6B6C39ADD}" type="parTrans" cxnId="{89C92694-A130-43A4-9139-CB13D0172323}">
      <dgm:prSet/>
      <dgm:spPr/>
      <dgm:t>
        <a:bodyPr/>
        <a:lstStyle/>
        <a:p>
          <a:endParaRPr lang="ru-RU"/>
        </a:p>
      </dgm:t>
    </dgm:pt>
    <dgm:pt modelId="{B72F4571-E36B-4A9C-8E1C-583C5C09C1B4}" type="sibTrans" cxnId="{89C92694-A130-43A4-9139-CB13D0172323}">
      <dgm:prSet/>
      <dgm:spPr/>
      <dgm:t>
        <a:bodyPr/>
        <a:lstStyle/>
        <a:p>
          <a:endParaRPr lang="ru-RU"/>
        </a:p>
      </dgm:t>
    </dgm:pt>
    <dgm:pt modelId="{64BC33DF-F6F0-40DA-B7C3-0B818A1A5C92}">
      <dgm:prSet phldrT="[Текст]"/>
      <dgm:spPr/>
      <dgm:t>
        <a:bodyPr/>
        <a:lstStyle/>
        <a:p>
          <a:r>
            <a:rPr lang="ru-RU" b="1" dirty="0" smtClean="0"/>
            <a:t>ИНФОРМИРОВАНИЕ</a:t>
          </a:r>
        </a:p>
        <a:p>
          <a:r>
            <a:rPr lang="ru-RU" b="1" dirty="0" smtClean="0"/>
            <a:t> </a:t>
          </a:r>
          <a:r>
            <a:rPr lang="ru-RU" dirty="0" smtClean="0"/>
            <a:t>обеспечение информационным материалом (буклеты, памятки, брошюры и т.д.</a:t>
          </a:r>
          <a:endParaRPr lang="ru-RU" dirty="0"/>
        </a:p>
      </dgm:t>
    </dgm:pt>
    <dgm:pt modelId="{3DA210EB-E175-4B4B-9977-45F9A88F5AC1}" type="parTrans" cxnId="{173A3788-0A0F-4D64-82F3-61BC8509CC5A}">
      <dgm:prSet/>
      <dgm:spPr/>
      <dgm:t>
        <a:bodyPr/>
        <a:lstStyle/>
        <a:p>
          <a:endParaRPr lang="ru-RU"/>
        </a:p>
      </dgm:t>
    </dgm:pt>
    <dgm:pt modelId="{BC0AE18B-CAFF-43B1-8508-D8554905EA65}" type="sibTrans" cxnId="{173A3788-0A0F-4D64-82F3-61BC8509CC5A}">
      <dgm:prSet/>
      <dgm:spPr/>
      <dgm:t>
        <a:bodyPr/>
        <a:lstStyle/>
        <a:p>
          <a:endParaRPr lang="ru-RU"/>
        </a:p>
      </dgm:t>
    </dgm:pt>
    <dgm:pt modelId="{49C46B7B-64A4-449C-967A-6834E599ED23}">
      <dgm:prSet/>
      <dgm:spPr/>
      <dgm:t>
        <a:bodyPr/>
        <a:lstStyle/>
        <a:p>
          <a:r>
            <a:rPr lang="ru-RU" b="1" dirty="0" smtClean="0"/>
            <a:t>ОБУЧЕНИЕ </a:t>
          </a:r>
          <a:r>
            <a:rPr lang="ru-RU" b="0" dirty="0" smtClean="0"/>
            <a:t>(проведение лекционных и практических занятий, приемов и способов ухода)</a:t>
          </a:r>
          <a:endParaRPr lang="ru-RU" b="0" dirty="0"/>
        </a:p>
      </dgm:t>
    </dgm:pt>
    <dgm:pt modelId="{4DC80A48-807B-4442-9C6E-6275AFAD6A94}" type="parTrans" cxnId="{BCACE09B-51F1-4680-8348-CE7B01193019}">
      <dgm:prSet/>
      <dgm:spPr/>
      <dgm:t>
        <a:bodyPr/>
        <a:lstStyle/>
        <a:p>
          <a:endParaRPr lang="ru-RU"/>
        </a:p>
      </dgm:t>
    </dgm:pt>
    <dgm:pt modelId="{F0DBC28E-C9A5-4D43-BE70-87F95CADA1F6}" type="sibTrans" cxnId="{BCACE09B-51F1-4680-8348-CE7B01193019}">
      <dgm:prSet/>
      <dgm:spPr/>
      <dgm:t>
        <a:bodyPr/>
        <a:lstStyle/>
        <a:p>
          <a:endParaRPr lang="ru-RU"/>
        </a:p>
      </dgm:t>
    </dgm:pt>
    <dgm:pt modelId="{648DC7F0-9CD8-417F-99C6-449E68187816}">
      <dgm:prSet phldrT="[Текст]"/>
      <dgm:spPr/>
      <dgm:t>
        <a:bodyPr/>
        <a:lstStyle/>
        <a:p>
          <a:endParaRPr lang="ru-RU" dirty="0"/>
        </a:p>
      </dgm:t>
    </dgm:pt>
    <dgm:pt modelId="{4C8E5DB6-2E68-494A-AC44-DC728EE4FB96}" type="sibTrans" cxnId="{44DF7F23-DCC8-4B47-86B7-A913B21BB0FD}">
      <dgm:prSet/>
      <dgm:spPr/>
      <dgm:t>
        <a:bodyPr/>
        <a:lstStyle/>
        <a:p>
          <a:endParaRPr lang="ru-RU"/>
        </a:p>
      </dgm:t>
    </dgm:pt>
    <dgm:pt modelId="{DB0117E2-CA61-4544-A69B-9E0CA0964BDB}" type="parTrans" cxnId="{44DF7F23-DCC8-4B47-86B7-A913B21BB0FD}">
      <dgm:prSet/>
      <dgm:spPr/>
      <dgm:t>
        <a:bodyPr/>
        <a:lstStyle/>
        <a:p>
          <a:endParaRPr lang="ru-RU"/>
        </a:p>
      </dgm:t>
    </dgm:pt>
    <dgm:pt modelId="{0C408915-BF1F-4E72-A1D2-69F5BE7F25BF}" type="pres">
      <dgm:prSet presAssocID="{21DB923E-5BF4-4AA5-833D-1C42D045ED18}" presName="Name0" presStyleCnt="0">
        <dgm:presLayoutVars>
          <dgm:dir/>
          <dgm:animLvl val="lvl"/>
          <dgm:resizeHandles val="exact"/>
        </dgm:presLayoutVars>
      </dgm:prSet>
      <dgm:spPr/>
    </dgm:pt>
    <dgm:pt modelId="{4ECAC551-F4FD-48D3-8B76-8C6790751C40}" type="pres">
      <dgm:prSet presAssocID="{648DC7F0-9CD8-417F-99C6-449E68187816}" presName="Name8" presStyleCnt="0"/>
      <dgm:spPr/>
    </dgm:pt>
    <dgm:pt modelId="{E2471273-1892-445F-AE54-0E57CA9F2AED}" type="pres">
      <dgm:prSet presAssocID="{648DC7F0-9CD8-417F-99C6-449E68187816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B4ED7-5EA4-4F19-A55C-338BE26940DF}" type="pres">
      <dgm:prSet presAssocID="{648DC7F0-9CD8-417F-99C6-449E681878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E2428-ADCE-4052-9ABE-E73D6E5C8567}" type="pres">
      <dgm:prSet presAssocID="{49C46B7B-64A4-449C-967A-6834E599ED23}" presName="Name8" presStyleCnt="0"/>
      <dgm:spPr/>
    </dgm:pt>
    <dgm:pt modelId="{920394AB-D6C3-432F-AE43-5C7E98C84289}" type="pres">
      <dgm:prSet presAssocID="{49C46B7B-64A4-449C-967A-6834E599ED23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D7FAE-8926-4C93-9BB9-CA453C265A74}" type="pres">
      <dgm:prSet presAssocID="{49C46B7B-64A4-449C-967A-6834E599ED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5D372-D3E8-44E1-98BC-8874D81FA4BB}" type="pres">
      <dgm:prSet presAssocID="{C34C1E24-BD62-4143-955F-8D0D38B2565E}" presName="Name8" presStyleCnt="0"/>
      <dgm:spPr/>
    </dgm:pt>
    <dgm:pt modelId="{6A1F60D6-79EB-4C04-9EBB-3FEBAE32F9CF}" type="pres">
      <dgm:prSet presAssocID="{C34C1E24-BD62-4143-955F-8D0D38B2565E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B3114-13C2-4BB6-94C6-84926E6C3F14}" type="pres">
      <dgm:prSet presAssocID="{C34C1E24-BD62-4143-955F-8D0D38B256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4706C-DB98-4F0F-9EDB-62BB773DB8AD}" type="pres">
      <dgm:prSet presAssocID="{64BC33DF-F6F0-40DA-B7C3-0B818A1A5C92}" presName="Name8" presStyleCnt="0"/>
      <dgm:spPr/>
    </dgm:pt>
    <dgm:pt modelId="{6B66266C-FFF1-44F2-A10A-5E19D9F0286A}" type="pres">
      <dgm:prSet presAssocID="{64BC33DF-F6F0-40DA-B7C3-0B818A1A5C92}" presName="level" presStyleLbl="node1" presStyleIdx="3" presStyleCnt="4" custLinFactNeighborY="-41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5E741-B4EA-4FDA-A553-1439C34501F1}" type="pres">
      <dgm:prSet presAssocID="{64BC33DF-F6F0-40DA-B7C3-0B818A1A5C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DF7F23-DCC8-4B47-86B7-A913B21BB0FD}" srcId="{21DB923E-5BF4-4AA5-833D-1C42D045ED18}" destId="{648DC7F0-9CD8-417F-99C6-449E68187816}" srcOrd="0" destOrd="0" parTransId="{DB0117E2-CA61-4544-A69B-9E0CA0964BDB}" sibTransId="{4C8E5DB6-2E68-494A-AC44-DC728EE4FB96}"/>
    <dgm:cxn modelId="{667DC13E-E52A-488C-BF2C-22E9A43CDF88}" type="presOf" srcId="{64BC33DF-F6F0-40DA-B7C3-0B818A1A5C92}" destId="{7F85E741-B4EA-4FDA-A553-1439C34501F1}" srcOrd="1" destOrd="0" presId="urn:microsoft.com/office/officeart/2005/8/layout/pyramid1"/>
    <dgm:cxn modelId="{37636E62-6F60-457A-928B-8A02339FC48C}" type="presOf" srcId="{64BC33DF-F6F0-40DA-B7C3-0B818A1A5C92}" destId="{6B66266C-FFF1-44F2-A10A-5E19D9F0286A}" srcOrd="0" destOrd="0" presId="urn:microsoft.com/office/officeart/2005/8/layout/pyramid1"/>
    <dgm:cxn modelId="{66B07F49-43FE-44C8-A89B-ECE45FF550A7}" type="presOf" srcId="{21DB923E-5BF4-4AA5-833D-1C42D045ED18}" destId="{0C408915-BF1F-4E72-A1D2-69F5BE7F25BF}" srcOrd="0" destOrd="0" presId="urn:microsoft.com/office/officeart/2005/8/layout/pyramid1"/>
    <dgm:cxn modelId="{BCACE09B-51F1-4680-8348-CE7B01193019}" srcId="{21DB923E-5BF4-4AA5-833D-1C42D045ED18}" destId="{49C46B7B-64A4-449C-967A-6834E599ED23}" srcOrd="1" destOrd="0" parTransId="{4DC80A48-807B-4442-9C6E-6275AFAD6A94}" sibTransId="{F0DBC28E-C9A5-4D43-BE70-87F95CADA1F6}"/>
    <dgm:cxn modelId="{02622103-B414-4160-844E-0313E21DE363}" type="presOf" srcId="{C34C1E24-BD62-4143-955F-8D0D38B2565E}" destId="{216B3114-13C2-4BB6-94C6-84926E6C3F14}" srcOrd="1" destOrd="0" presId="urn:microsoft.com/office/officeart/2005/8/layout/pyramid1"/>
    <dgm:cxn modelId="{692D2415-7A2E-4B3C-8626-E33FD70E4341}" type="presOf" srcId="{648DC7F0-9CD8-417F-99C6-449E68187816}" destId="{58BB4ED7-5EA4-4F19-A55C-338BE26940DF}" srcOrd="1" destOrd="0" presId="urn:microsoft.com/office/officeart/2005/8/layout/pyramid1"/>
    <dgm:cxn modelId="{7D00055C-6E7E-44C3-B9D5-B0F84C98432D}" type="presOf" srcId="{648DC7F0-9CD8-417F-99C6-449E68187816}" destId="{E2471273-1892-445F-AE54-0E57CA9F2AED}" srcOrd="0" destOrd="0" presId="urn:microsoft.com/office/officeart/2005/8/layout/pyramid1"/>
    <dgm:cxn modelId="{173A3788-0A0F-4D64-82F3-61BC8509CC5A}" srcId="{21DB923E-5BF4-4AA5-833D-1C42D045ED18}" destId="{64BC33DF-F6F0-40DA-B7C3-0B818A1A5C92}" srcOrd="3" destOrd="0" parTransId="{3DA210EB-E175-4B4B-9977-45F9A88F5AC1}" sibTransId="{BC0AE18B-CAFF-43B1-8508-D8554905EA65}"/>
    <dgm:cxn modelId="{58DB0582-8CEA-4CE3-8DF6-B98F6EE7FDE7}" type="presOf" srcId="{49C46B7B-64A4-449C-967A-6834E599ED23}" destId="{920394AB-D6C3-432F-AE43-5C7E98C84289}" srcOrd="0" destOrd="0" presId="urn:microsoft.com/office/officeart/2005/8/layout/pyramid1"/>
    <dgm:cxn modelId="{B6FB7B83-0FCD-471C-8C0D-7B2229F9D23F}" type="presOf" srcId="{49C46B7B-64A4-449C-967A-6834E599ED23}" destId="{C26D7FAE-8926-4C93-9BB9-CA453C265A74}" srcOrd="1" destOrd="0" presId="urn:microsoft.com/office/officeart/2005/8/layout/pyramid1"/>
    <dgm:cxn modelId="{7CA7604E-1FE2-4E1E-B8E8-EBC8B69EFCE2}" type="presOf" srcId="{C34C1E24-BD62-4143-955F-8D0D38B2565E}" destId="{6A1F60D6-79EB-4C04-9EBB-3FEBAE32F9CF}" srcOrd="0" destOrd="0" presId="urn:microsoft.com/office/officeart/2005/8/layout/pyramid1"/>
    <dgm:cxn modelId="{89C92694-A130-43A4-9139-CB13D0172323}" srcId="{21DB923E-5BF4-4AA5-833D-1C42D045ED18}" destId="{C34C1E24-BD62-4143-955F-8D0D38B2565E}" srcOrd="2" destOrd="0" parTransId="{B4B32636-80B9-4B2A-B90F-B5A6B6C39ADD}" sibTransId="{B72F4571-E36B-4A9C-8E1C-583C5C09C1B4}"/>
    <dgm:cxn modelId="{1E18C675-E573-42BB-B394-4788959D3E03}" type="presParOf" srcId="{0C408915-BF1F-4E72-A1D2-69F5BE7F25BF}" destId="{4ECAC551-F4FD-48D3-8B76-8C6790751C40}" srcOrd="0" destOrd="0" presId="urn:microsoft.com/office/officeart/2005/8/layout/pyramid1"/>
    <dgm:cxn modelId="{D949AE3A-838B-4172-9E41-E46E080210E5}" type="presParOf" srcId="{4ECAC551-F4FD-48D3-8B76-8C6790751C40}" destId="{E2471273-1892-445F-AE54-0E57CA9F2AED}" srcOrd="0" destOrd="0" presId="urn:microsoft.com/office/officeart/2005/8/layout/pyramid1"/>
    <dgm:cxn modelId="{652CFDEA-5747-4D14-9AFB-FD074B299201}" type="presParOf" srcId="{4ECAC551-F4FD-48D3-8B76-8C6790751C40}" destId="{58BB4ED7-5EA4-4F19-A55C-338BE26940DF}" srcOrd="1" destOrd="0" presId="urn:microsoft.com/office/officeart/2005/8/layout/pyramid1"/>
    <dgm:cxn modelId="{80A31A6E-F4FA-48AA-83AC-F520C921DA8F}" type="presParOf" srcId="{0C408915-BF1F-4E72-A1D2-69F5BE7F25BF}" destId="{FB8E2428-ADCE-4052-9ABE-E73D6E5C8567}" srcOrd="1" destOrd="0" presId="urn:microsoft.com/office/officeart/2005/8/layout/pyramid1"/>
    <dgm:cxn modelId="{6CDAE649-ECFA-4A1F-857B-4F7D7009D90D}" type="presParOf" srcId="{FB8E2428-ADCE-4052-9ABE-E73D6E5C8567}" destId="{920394AB-D6C3-432F-AE43-5C7E98C84289}" srcOrd="0" destOrd="0" presId="urn:microsoft.com/office/officeart/2005/8/layout/pyramid1"/>
    <dgm:cxn modelId="{AEBE6D86-7EB9-491B-AD46-442B29196B60}" type="presParOf" srcId="{FB8E2428-ADCE-4052-9ABE-E73D6E5C8567}" destId="{C26D7FAE-8926-4C93-9BB9-CA453C265A74}" srcOrd="1" destOrd="0" presId="urn:microsoft.com/office/officeart/2005/8/layout/pyramid1"/>
    <dgm:cxn modelId="{D31CC7FC-420B-47E2-B5F0-71E42128DD98}" type="presParOf" srcId="{0C408915-BF1F-4E72-A1D2-69F5BE7F25BF}" destId="{FFD5D372-D3E8-44E1-98BC-8874D81FA4BB}" srcOrd="2" destOrd="0" presId="urn:microsoft.com/office/officeart/2005/8/layout/pyramid1"/>
    <dgm:cxn modelId="{0EE4ECB1-857F-4D18-99DD-148FDD256B0C}" type="presParOf" srcId="{FFD5D372-D3E8-44E1-98BC-8874D81FA4BB}" destId="{6A1F60D6-79EB-4C04-9EBB-3FEBAE32F9CF}" srcOrd="0" destOrd="0" presId="urn:microsoft.com/office/officeart/2005/8/layout/pyramid1"/>
    <dgm:cxn modelId="{4EF9B83C-612D-4FA3-918C-2390BB95F763}" type="presParOf" srcId="{FFD5D372-D3E8-44E1-98BC-8874D81FA4BB}" destId="{216B3114-13C2-4BB6-94C6-84926E6C3F14}" srcOrd="1" destOrd="0" presId="urn:microsoft.com/office/officeart/2005/8/layout/pyramid1"/>
    <dgm:cxn modelId="{D875C4FB-5A2A-4965-BC31-A58E73FE7FFA}" type="presParOf" srcId="{0C408915-BF1F-4E72-A1D2-69F5BE7F25BF}" destId="{EB64706C-DB98-4F0F-9EDB-62BB773DB8AD}" srcOrd="3" destOrd="0" presId="urn:microsoft.com/office/officeart/2005/8/layout/pyramid1"/>
    <dgm:cxn modelId="{5B4B4712-ACDD-4EE8-86B0-DB9E07A922DB}" type="presParOf" srcId="{EB64706C-DB98-4F0F-9EDB-62BB773DB8AD}" destId="{6B66266C-FFF1-44F2-A10A-5E19D9F0286A}" srcOrd="0" destOrd="0" presId="urn:microsoft.com/office/officeart/2005/8/layout/pyramid1"/>
    <dgm:cxn modelId="{024A7E92-E5C5-4698-A9C4-18038254F5E6}" type="presParOf" srcId="{EB64706C-DB98-4F0F-9EDB-62BB773DB8AD}" destId="{7F85E741-B4EA-4FDA-A553-1439C34501F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F6886F-FB1B-4D32-966A-660815C3689B}" type="doc">
      <dgm:prSet loTypeId="urn:microsoft.com/office/officeart/2005/8/layout/chevron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7663040-9DB8-46E3-B0E3-FDBE205CBB3D}">
      <dgm:prSet phldrT="[Текст]"/>
      <dgm:spPr/>
      <dgm:t>
        <a:bodyPr/>
        <a:lstStyle/>
        <a:p>
          <a:endParaRPr lang="ru-RU" dirty="0"/>
        </a:p>
      </dgm:t>
    </dgm:pt>
    <dgm:pt modelId="{F4DA03CD-CBBB-4A49-8881-C7231B5DFDB7}" type="parTrans" cxnId="{5DA05E69-3BEF-40E8-9423-3D31BAC67E6A}">
      <dgm:prSet/>
      <dgm:spPr/>
      <dgm:t>
        <a:bodyPr/>
        <a:lstStyle/>
        <a:p>
          <a:endParaRPr lang="ru-RU"/>
        </a:p>
      </dgm:t>
    </dgm:pt>
    <dgm:pt modelId="{B0FCBBEC-A650-41B8-878A-FD836E59F061}" type="sibTrans" cxnId="{5DA05E69-3BEF-40E8-9423-3D31BAC67E6A}">
      <dgm:prSet/>
      <dgm:spPr/>
      <dgm:t>
        <a:bodyPr/>
        <a:lstStyle/>
        <a:p>
          <a:endParaRPr lang="ru-RU"/>
        </a:p>
      </dgm:t>
    </dgm:pt>
    <dgm:pt modelId="{ADE20458-CC58-4ED9-9750-88B20F2D3380}">
      <dgm:prSet phldrT="[Текст]"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Улучшение коммуникативных функций и частичное восстановление навыков самообслуживания</a:t>
          </a:r>
          <a:endParaRPr lang="ru-RU" dirty="0"/>
        </a:p>
      </dgm:t>
    </dgm:pt>
    <dgm:pt modelId="{7B4711FF-48A0-4C20-BC0C-F2902C6A0C20}" type="parTrans" cxnId="{F3105C61-A023-4683-92C0-7B3301E30630}">
      <dgm:prSet/>
      <dgm:spPr/>
      <dgm:t>
        <a:bodyPr/>
        <a:lstStyle/>
        <a:p>
          <a:endParaRPr lang="ru-RU"/>
        </a:p>
      </dgm:t>
    </dgm:pt>
    <dgm:pt modelId="{FB6654B9-2BC4-4371-BC59-F839EE82299C}" type="sibTrans" cxnId="{F3105C61-A023-4683-92C0-7B3301E30630}">
      <dgm:prSet/>
      <dgm:spPr/>
      <dgm:t>
        <a:bodyPr/>
        <a:lstStyle/>
        <a:p>
          <a:endParaRPr lang="ru-RU"/>
        </a:p>
      </dgm:t>
    </dgm:pt>
    <dgm:pt modelId="{66A00245-7964-44E8-A432-2C44D95A657A}">
      <dgm:prSet phldrT="[Текст]"/>
      <dgm:spPr/>
      <dgm:t>
        <a:bodyPr/>
        <a:lstStyle/>
        <a:p>
          <a:endParaRPr lang="ru-RU" dirty="0"/>
        </a:p>
      </dgm:t>
    </dgm:pt>
    <dgm:pt modelId="{0F53B77C-B84C-491D-8A8C-4B9F8218A89E}" type="parTrans" cxnId="{2138E3E6-BA73-471A-B3EA-AE8E59CAEC4E}">
      <dgm:prSet/>
      <dgm:spPr/>
      <dgm:t>
        <a:bodyPr/>
        <a:lstStyle/>
        <a:p>
          <a:endParaRPr lang="ru-RU"/>
        </a:p>
      </dgm:t>
    </dgm:pt>
    <dgm:pt modelId="{E8BB5460-866C-40BE-BDAE-DFCE77013CB5}" type="sibTrans" cxnId="{2138E3E6-BA73-471A-B3EA-AE8E59CAEC4E}">
      <dgm:prSet/>
      <dgm:spPr/>
      <dgm:t>
        <a:bodyPr/>
        <a:lstStyle/>
        <a:p>
          <a:endParaRPr lang="ru-RU"/>
        </a:p>
      </dgm:t>
    </dgm:pt>
    <dgm:pt modelId="{86FBE3B8-1F43-4D03-96D2-F07FB35BCA51}">
      <dgm:prSet phldrT="[Текст]"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Снижение выраженности стресса, психологической напряженности у родственников</a:t>
          </a:r>
          <a:endParaRPr lang="ru-RU" dirty="0"/>
        </a:p>
      </dgm:t>
    </dgm:pt>
    <dgm:pt modelId="{863D058F-67FF-46D0-B517-4DCF6B497D1A}" type="parTrans" cxnId="{B5C28DCA-31B6-4CC7-B07F-D3C1AEEA53AE}">
      <dgm:prSet/>
      <dgm:spPr/>
      <dgm:t>
        <a:bodyPr/>
        <a:lstStyle/>
        <a:p>
          <a:endParaRPr lang="ru-RU"/>
        </a:p>
      </dgm:t>
    </dgm:pt>
    <dgm:pt modelId="{DB1C4E41-8B25-4F6C-A873-616FCDC9AEC6}" type="sibTrans" cxnId="{B5C28DCA-31B6-4CC7-B07F-D3C1AEEA53AE}">
      <dgm:prSet/>
      <dgm:spPr/>
      <dgm:t>
        <a:bodyPr/>
        <a:lstStyle/>
        <a:p>
          <a:endParaRPr lang="ru-RU"/>
        </a:p>
      </dgm:t>
    </dgm:pt>
    <dgm:pt modelId="{AFC0C8CC-138F-447D-8AD5-F5BDB05249F1}">
      <dgm:prSet phldrT="[Текст]"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Улучшение взаимодействия между членами семьи, за счет повышения уровня знаний психологических аспектов, общения с больным и престарелым человеком</a:t>
          </a:r>
          <a:endParaRPr lang="ru-RU" dirty="0"/>
        </a:p>
      </dgm:t>
    </dgm:pt>
    <dgm:pt modelId="{B76761C9-21D1-447A-A165-0E0DAB3401DA}" type="parTrans" cxnId="{04BE12D3-8EAD-484E-90BF-9FEA0CB04554}">
      <dgm:prSet/>
      <dgm:spPr/>
      <dgm:t>
        <a:bodyPr/>
        <a:lstStyle/>
        <a:p>
          <a:endParaRPr lang="ru-RU"/>
        </a:p>
      </dgm:t>
    </dgm:pt>
    <dgm:pt modelId="{6FBE3D04-133C-4D71-BF9F-41E1E5193879}" type="sibTrans" cxnId="{04BE12D3-8EAD-484E-90BF-9FEA0CB04554}">
      <dgm:prSet/>
      <dgm:spPr/>
      <dgm:t>
        <a:bodyPr/>
        <a:lstStyle/>
        <a:p>
          <a:endParaRPr lang="ru-RU"/>
        </a:p>
      </dgm:t>
    </dgm:pt>
    <dgm:pt modelId="{7F524AA2-A751-4566-8E75-6899FD7F68A2}">
      <dgm:prSet/>
      <dgm:spPr/>
      <dgm:t>
        <a:bodyPr/>
        <a:lstStyle/>
        <a:p>
          <a:pPr rtl="0"/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870BEE56-CB09-428E-A071-8991A0FD8702}" type="parTrans" cxnId="{4529AEB5-6C2C-41C3-B454-9EAC817E5C6E}">
      <dgm:prSet/>
      <dgm:spPr/>
      <dgm:t>
        <a:bodyPr/>
        <a:lstStyle/>
        <a:p>
          <a:endParaRPr lang="ru-RU"/>
        </a:p>
      </dgm:t>
    </dgm:pt>
    <dgm:pt modelId="{06B18A99-4E29-4673-B594-121C25022506}" type="sibTrans" cxnId="{4529AEB5-6C2C-41C3-B454-9EAC817E5C6E}">
      <dgm:prSet/>
      <dgm:spPr/>
      <dgm:t>
        <a:bodyPr/>
        <a:lstStyle/>
        <a:p>
          <a:endParaRPr lang="ru-RU"/>
        </a:p>
      </dgm:t>
    </dgm:pt>
    <dgm:pt modelId="{3DE68C71-3938-4FBF-85F7-EC88B440C362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Улучшение практических умений в обращении с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маломобильными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родственниками</a:t>
          </a:r>
          <a:endParaRPr lang="ru-RU" dirty="0"/>
        </a:p>
      </dgm:t>
    </dgm:pt>
    <dgm:pt modelId="{D9088936-607B-4419-8EB6-D1FF84DBB42C}" type="parTrans" cxnId="{D104BC6B-FAC1-46ED-9182-CEC302EC0836}">
      <dgm:prSet/>
      <dgm:spPr/>
      <dgm:t>
        <a:bodyPr/>
        <a:lstStyle/>
        <a:p>
          <a:endParaRPr lang="ru-RU"/>
        </a:p>
      </dgm:t>
    </dgm:pt>
    <dgm:pt modelId="{DABBBD35-A4FB-4AAB-872C-301A92D22355}" type="sibTrans" cxnId="{D104BC6B-FAC1-46ED-9182-CEC302EC0836}">
      <dgm:prSet/>
      <dgm:spPr/>
      <dgm:t>
        <a:bodyPr/>
        <a:lstStyle/>
        <a:p>
          <a:endParaRPr lang="ru-RU"/>
        </a:p>
      </dgm:t>
    </dgm:pt>
    <dgm:pt modelId="{944B8A54-BCEE-4EE0-A2A5-4CA98D1AE6EA}">
      <dgm:prSet phldrT="[Текст]"/>
      <dgm:spPr/>
      <dgm:t>
        <a:bodyPr/>
        <a:lstStyle/>
        <a:p>
          <a:endParaRPr lang="ru-RU" dirty="0"/>
        </a:p>
      </dgm:t>
    </dgm:pt>
    <dgm:pt modelId="{7FA7C64A-BCD7-42ED-AA1C-AA00903E4B9B}" type="sibTrans" cxnId="{D69E74C5-0565-4AAD-9D4E-36F60CDE5373}">
      <dgm:prSet/>
      <dgm:spPr/>
      <dgm:t>
        <a:bodyPr/>
        <a:lstStyle/>
        <a:p>
          <a:endParaRPr lang="ru-RU"/>
        </a:p>
      </dgm:t>
    </dgm:pt>
    <dgm:pt modelId="{B8B8F20B-0C95-43D4-A8B5-C60313F500BD}" type="parTrans" cxnId="{D69E74C5-0565-4AAD-9D4E-36F60CDE5373}">
      <dgm:prSet/>
      <dgm:spPr/>
      <dgm:t>
        <a:bodyPr/>
        <a:lstStyle/>
        <a:p>
          <a:endParaRPr lang="ru-RU"/>
        </a:p>
      </dgm:t>
    </dgm:pt>
    <dgm:pt modelId="{024F5D6E-8BCA-4088-9604-A27B68A467D4}" type="pres">
      <dgm:prSet presAssocID="{CEF6886F-FB1B-4D32-966A-660815C368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39E9FB-70B7-417B-B6DE-4927414BC0B3}" type="pres">
      <dgm:prSet presAssocID="{57663040-9DB8-46E3-B0E3-FDBE205CBB3D}" presName="composite" presStyleCnt="0"/>
      <dgm:spPr/>
    </dgm:pt>
    <dgm:pt modelId="{3311326D-CD39-4541-8AB6-2BA07AF6BC90}" type="pres">
      <dgm:prSet presAssocID="{57663040-9DB8-46E3-B0E3-FDBE205CBB3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85E85-E485-420D-A0B3-B94A147B60E3}" type="pres">
      <dgm:prSet presAssocID="{57663040-9DB8-46E3-B0E3-FDBE205CBB3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BD9C5-40AB-40C7-A9D6-8B2B025839FC}" type="pres">
      <dgm:prSet presAssocID="{B0FCBBEC-A650-41B8-878A-FD836E59F061}" presName="sp" presStyleCnt="0"/>
      <dgm:spPr/>
    </dgm:pt>
    <dgm:pt modelId="{2FD680C7-2266-45AB-9E88-C66EB7FE038E}" type="pres">
      <dgm:prSet presAssocID="{66A00245-7964-44E8-A432-2C44D95A657A}" presName="composite" presStyleCnt="0"/>
      <dgm:spPr/>
    </dgm:pt>
    <dgm:pt modelId="{FBF2169A-95E4-4E16-B923-08D1E39B76A4}" type="pres">
      <dgm:prSet presAssocID="{66A00245-7964-44E8-A432-2C44D95A657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722C3-9E2D-4572-8059-44783AEE72B1}" type="pres">
      <dgm:prSet presAssocID="{66A00245-7964-44E8-A432-2C44D95A657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219D6-A16B-4FC9-8651-DE90427C032A}" type="pres">
      <dgm:prSet presAssocID="{E8BB5460-866C-40BE-BDAE-DFCE77013CB5}" presName="sp" presStyleCnt="0"/>
      <dgm:spPr/>
    </dgm:pt>
    <dgm:pt modelId="{7B505B50-3BEA-4685-BE11-DCDE6B31B96D}" type="pres">
      <dgm:prSet presAssocID="{944B8A54-BCEE-4EE0-A2A5-4CA98D1AE6EA}" presName="composite" presStyleCnt="0"/>
      <dgm:spPr/>
    </dgm:pt>
    <dgm:pt modelId="{FB4DC4C0-34B0-41FA-B83F-5DF5BD67811C}" type="pres">
      <dgm:prSet presAssocID="{944B8A54-BCEE-4EE0-A2A5-4CA98D1AE6E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54F4C-364F-4A98-84FE-ADCFF275E193}" type="pres">
      <dgm:prSet presAssocID="{944B8A54-BCEE-4EE0-A2A5-4CA98D1AE6E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A119B-D514-420B-B5FD-C80A3B92B5AF}" type="pres">
      <dgm:prSet presAssocID="{7FA7C64A-BCD7-42ED-AA1C-AA00903E4B9B}" presName="sp" presStyleCnt="0"/>
      <dgm:spPr/>
    </dgm:pt>
    <dgm:pt modelId="{0763A782-A7C7-4F54-8636-3F40A0650DCA}" type="pres">
      <dgm:prSet presAssocID="{7F524AA2-A751-4566-8E75-6899FD7F68A2}" presName="composite" presStyleCnt="0"/>
      <dgm:spPr/>
    </dgm:pt>
    <dgm:pt modelId="{2A359963-C839-4713-9D08-9F4746780EAB}" type="pres">
      <dgm:prSet presAssocID="{7F524AA2-A751-4566-8E75-6899FD7F68A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1BAC7-90C4-46DC-8962-2536E376A00A}" type="pres">
      <dgm:prSet presAssocID="{7F524AA2-A751-4566-8E75-6899FD7F68A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7F3574-9010-41D1-89D4-D50BD0FF9D48}" type="presOf" srcId="{944B8A54-BCEE-4EE0-A2A5-4CA98D1AE6EA}" destId="{FB4DC4C0-34B0-41FA-B83F-5DF5BD67811C}" srcOrd="0" destOrd="0" presId="urn:microsoft.com/office/officeart/2005/8/layout/chevron2"/>
    <dgm:cxn modelId="{04BE12D3-8EAD-484E-90BF-9FEA0CB04554}" srcId="{944B8A54-BCEE-4EE0-A2A5-4CA98D1AE6EA}" destId="{AFC0C8CC-138F-447D-8AD5-F5BDB05249F1}" srcOrd="0" destOrd="0" parTransId="{B76761C9-21D1-447A-A165-0E0DAB3401DA}" sibTransId="{6FBE3D04-133C-4D71-BF9F-41E1E5193879}"/>
    <dgm:cxn modelId="{6C184A38-A9CC-4653-AEB2-C88009C5F8CF}" type="presOf" srcId="{AFC0C8CC-138F-447D-8AD5-F5BDB05249F1}" destId="{6D054F4C-364F-4A98-84FE-ADCFF275E193}" srcOrd="0" destOrd="0" presId="urn:microsoft.com/office/officeart/2005/8/layout/chevron2"/>
    <dgm:cxn modelId="{28C24BD3-9680-486A-9085-FD5087763149}" type="presOf" srcId="{86FBE3B8-1F43-4D03-96D2-F07FB35BCA51}" destId="{563722C3-9E2D-4572-8059-44783AEE72B1}" srcOrd="0" destOrd="0" presId="urn:microsoft.com/office/officeart/2005/8/layout/chevron2"/>
    <dgm:cxn modelId="{D69E74C5-0565-4AAD-9D4E-36F60CDE5373}" srcId="{CEF6886F-FB1B-4D32-966A-660815C3689B}" destId="{944B8A54-BCEE-4EE0-A2A5-4CA98D1AE6EA}" srcOrd="2" destOrd="0" parTransId="{B8B8F20B-0C95-43D4-A8B5-C60313F500BD}" sibTransId="{7FA7C64A-BCD7-42ED-AA1C-AA00903E4B9B}"/>
    <dgm:cxn modelId="{4529AEB5-6C2C-41C3-B454-9EAC817E5C6E}" srcId="{CEF6886F-FB1B-4D32-966A-660815C3689B}" destId="{7F524AA2-A751-4566-8E75-6899FD7F68A2}" srcOrd="3" destOrd="0" parTransId="{870BEE56-CB09-428E-A071-8991A0FD8702}" sibTransId="{06B18A99-4E29-4673-B594-121C25022506}"/>
    <dgm:cxn modelId="{D104BC6B-FAC1-46ED-9182-CEC302EC0836}" srcId="{7F524AA2-A751-4566-8E75-6899FD7F68A2}" destId="{3DE68C71-3938-4FBF-85F7-EC88B440C362}" srcOrd="0" destOrd="0" parTransId="{D9088936-607B-4419-8EB6-D1FF84DBB42C}" sibTransId="{DABBBD35-A4FB-4AAB-872C-301A92D22355}"/>
    <dgm:cxn modelId="{F3105C61-A023-4683-92C0-7B3301E30630}" srcId="{57663040-9DB8-46E3-B0E3-FDBE205CBB3D}" destId="{ADE20458-CC58-4ED9-9750-88B20F2D3380}" srcOrd="0" destOrd="0" parTransId="{7B4711FF-48A0-4C20-BC0C-F2902C6A0C20}" sibTransId="{FB6654B9-2BC4-4371-BC59-F839EE82299C}"/>
    <dgm:cxn modelId="{679A532C-894E-4D0C-9A3C-B047F4FBAE74}" type="presOf" srcId="{3DE68C71-3938-4FBF-85F7-EC88B440C362}" destId="{1E61BAC7-90C4-46DC-8962-2536E376A00A}" srcOrd="0" destOrd="0" presId="urn:microsoft.com/office/officeart/2005/8/layout/chevron2"/>
    <dgm:cxn modelId="{B372E824-7C63-4E28-BA54-1E32130ED775}" type="presOf" srcId="{ADE20458-CC58-4ED9-9750-88B20F2D3380}" destId="{D4985E85-E485-420D-A0B3-B94A147B60E3}" srcOrd="0" destOrd="0" presId="urn:microsoft.com/office/officeart/2005/8/layout/chevron2"/>
    <dgm:cxn modelId="{B5C28DCA-31B6-4CC7-B07F-D3C1AEEA53AE}" srcId="{66A00245-7964-44E8-A432-2C44D95A657A}" destId="{86FBE3B8-1F43-4D03-96D2-F07FB35BCA51}" srcOrd="0" destOrd="0" parTransId="{863D058F-67FF-46D0-B517-4DCF6B497D1A}" sibTransId="{DB1C4E41-8B25-4F6C-A873-616FCDC9AEC6}"/>
    <dgm:cxn modelId="{4F7C3057-4A83-4F55-BDD0-13A91720EB6A}" type="presOf" srcId="{7F524AA2-A751-4566-8E75-6899FD7F68A2}" destId="{2A359963-C839-4713-9D08-9F4746780EAB}" srcOrd="0" destOrd="0" presId="urn:microsoft.com/office/officeart/2005/8/layout/chevron2"/>
    <dgm:cxn modelId="{4FC11DF6-DF35-4F50-A3F0-DAD039EAD278}" type="presOf" srcId="{CEF6886F-FB1B-4D32-966A-660815C3689B}" destId="{024F5D6E-8BCA-4088-9604-A27B68A467D4}" srcOrd="0" destOrd="0" presId="urn:microsoft.com/office/officeart/2005/8/layout/chevron2"/>
    <dgm:cxn modelId="{5DA05E69-3BEF-40E8-9423-3D31BAC67E6A}" srcId="{CEF6886F-FB1B-4D32-966A-660815C3689B}" destId="{57663040-9DB8-46E3-B0E3-FDBE205CBB3D}" srcOrd="0" destOrd="0" parTransId="{F4DA03CD-CBBB-4A49-8881-C7231B5DFDB7}" sibTransId="{B0FCBBEC-A650-41B8-878A-FD836E59F061}"/>
    <dgm:cxn modelId="{D76488FA-D437-48CF-9D3B-B7CAB1A31509}" type="presOf" srcId="{57663040-9DB8-46E3-B0E3-FDBE205CBB3D}" destId="{3311326D-CD39-4541-8AB6-2BA07AF6BC90}" srcOrd="0" destOrd="0" presId="urn:microsoft.com/office/officeart/2005/8/layout/chevron2"/>
    <dgm:cxn modelId="{2138E3E6-BA73-471A-B3EA-AE8E59CAEC4E}" srcId="{CEF6886F-FB1B-4D32-966A-660815C3689B}" destId="{66A00245-7964-44E8-A432-2C44D95A657A}" srcOrd="1" destOrd="0" parTransId="{0F53B77C-B84C-491D-8A8C-4B9F8218A89E}" sibTransId="{E8BB5460-866C-40BE-BDAE-DFCE77013CB5}"/>
    <dgm:cxn modelId="{7F823757-5342-4156-8202-B6C122378883}" type="presOf" srcId="{66A00245-7964-44E8-A432-2C44D95A657A}" destId="{FBF2169A-95E4-4E16-B923-08D1E39B76A4}" srcOrd="0" destOrd="0" presId="urn:microsoft.com/office/officeart/2005/8/layout/chevron2"/>
    <dgm:cxn modelId="{5BD21080-EE19-4C06-BCE1-9E3C04781C33}" type="presParOf" srcId="{024F5D6E-8BCA-4088-9604-A27B68A467D4}" destId="{4539E9FB-70B7-417B-B6DE-4927414BC0B3}" srcOrd="0" destOrd="0" presId="urn:microsoft.com/office/officeart/2005/8/layout/chevron2"/>
    <dgm:cxn modelId="{66146D4B-3871-4C68-86EA-33151A9E5655}" type="presParOf" srcId="{4539E9FB-70B7-417B-B6DE-4927414BC0B3}" destId="{3311326D-CD39-4541-8AB6-2BA07AF6BC90}" srcOrd="0" destOrd="0" presId="urn:microsoft.com/office/officeart/2005/8/layout/chevron2"/>
    <dgm:cxn modelId="{2661A716-3D3C-4081-B0DF-E5C29D930337}" type="presParOf" srcId="{4539E9FB-70B7-417B-B6DE-4927414BC0B3}" destId="{D4985E85-E485-420D-A0B3-B94A147B60E3}" srcOrd="1" destOrd="0" presId="urn:microsoft.com/office/officeart/2005/8/layout/chevron2"/>
    <dgm:cxn modelId="{2995C84B-2F21-4356-B919-507F01957DE3}" type="presParOf" srcId="{024F5D6E-8BCA-4088-9604-A27B68A467D4}" destId="{91EBD9C5-40AB-40C7-A9D6-8B2B025839FC}" srcOrd="1" destOrd="0" presId="urn:microsoft.com/office/officeart/2005/8/layout/chevron2"/>
    <dgm:cxn modelId="{AF38285B-E49D-4E12-8892-5F0F900C9314}" type="presParOf" srcId="{024F5D6E-8BCA-4088-9604-A27B68A467D4}" destId="{2FD680C7-2266-45AB-9E88-C66EB7FE038E}" srcOrd="2" destOrd="0" presId="urn:microsoft.com/office/officeart/2005/8/layout/chevron2"/>
    <dgm:cxn modelId="{BCD50662-72B4-4E02-977E-2AF82991FE79}" type="presParOf" srcId="{2FD680C7-2266-45AB-9E88-C66EB7FE038E}" destId="{FBF2169A-95E4-4E16-B923-08D1E39B76A4}" srcOrd="0" destOrd="0" presId="urn:microsoft.com/office/officeart/2005/8/layout/chevron2"/>
    <dgm:cxn modelId="{E081FC44-B39B-463E-87C2-59AF6079EBD1}" type="presParOf" srcId="{2FD680C7-2266-45AB-9E88-C66EB7FE038E}" destId="{563722C3-9E2D-4572-8059-44783AEE72B1}" srcOrd="1" destOrd="0" presId="urn:microsoft.com/office/officeart/2005/8/layout/chevron2"/>
    <dgm:cxn modelId="{B5F650A8-5A93-41A2-B020-F4A3239BF7EA}" type="presParOf" srcId="{024F5D6E-8BCA-4088-9604-A27B68A467D4}" destId="{A95219D6-A16B-4FC9-8651-DE90427C032A}" srcOrd="3" destOrd="0" presId="urn:microsoft.com/office/officeart/2005/8/layout/chevron2"/>
    <dgm:cxn modelId="{952C6472-A745-478E-BF16-8A3B7B8324E8}" type="presParOf" srcId="{024F5D6E-8BCA-4088-9604-A27B68A467D4}" destId="{7B505B50-3BEA-4685-BE11-DCDE6B31B96D}" srcOrd="4" destOrd="0" presId="urn:microsoft.com/office/officeart/2005/8/layout/chevron2"/>
    <dgm:cxn modelId="{59EBE0F8-D66B-4D94-BB48-0DBCF2639289}" type="presParOf" srcId="{7B505B50-3BEA-4685-BE11-DCDE6B31B96D}" destId="{FB4DC4C0-34B0-41FA-B83F-5DF5BD67811C}" srcOrd="0" destOrd="0" presId="urn:microsoft.com/office/officeart/2005/8/layout/chevron2"/>
    <dgm:cxn modelId="{5383FDC5-E3B5-435E-8589-527F32357EAE}" type="presParOf" srcId="{7B505B50-3BEA-4685-BE11-DCDE6B31B96D}" destId="{6D054F4C-364F-4A98-84FE-ADCFF275E193}" srcOrd="1" destOrd="0" presId="urn:microsoft.com/office/officeart/2005/8/layout/chevron2"/>
    <dgm:cxn modelId="{24F23FF1-7AC2-4866-B7D7-089D7A6FD6FA}" type="presParOf" srcId="{024F5D6E-8BCA-4088-9604-A27B68A467D4}" destId="{926A119B-D514-420B-B5FD-C80A3B92B5AF}" srcOrd="5" destOrd="0" presId="urn:microsoft.com/office/officeart/2005/8/layout/chevron2"/>
    <dgm:cxn modelId="{6674011B-7015-48BC-94CF-4B954B7611B8}" type="presParOf" srcId="{024F5D6E-8BCA-4088-9604-A27B68A467D4}" destId="{0763A782-A7C7-4F54-8636-3F40A0650DCA}" srcOrd="6" destOrd="0" presId="urn:microsoft.com/office/officeart/2005/8/layout/chevron2"/>
    <dgm:cxn modelId="{A7445B0D-B3C1-44C2-B071-A236EB6A3149}" type="presParOf" srcId="{0763A782-A7C7-4F54-8636-3F40A0650DCA}" destId="{2A359963-C839-4713-9D08-9F4746780EAB}" srcOrd="0" destOrd="0" presId="urn:microsoft.com/office/officeart/2005/8/layout/chevron2"/>
    <dgm:cxn modelId="{18B2DA50-1901-48DE-9482-A681A2492972}" type="presParOf" srcId="{0763A782-A7C7-4F54-8636-3F40A0650DCA}" destId="{1E61BAC7-90C4-46DC-8962-2536E376A0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6232A-32E9-4D5A-BC7B-FC3A27B5B656}">
      <dsp:nvSpPr>
        <dsp:cNvPr id="0" name=""/>
        <dsp:cNvSpPr/>
      </dsp:nvSpPr>
      <dsp:spPr>
        <a:xfrm>
          <a:off x="2209715" y="0"/>
          <a:ext cx="1499229" cy="14992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родственники</a:t>
          </a:r>
          <a:endParaRPr lang="ru-RU" sz="1200" b="1" i="1" kern="1200" dirty="0"/>
        </a:p>
      </dsp:txBody>
      <dsp:txXfrm>
        <a:off x="2429272" y="219557"/>
        <a:ext cx="1060115" cy="1060115"/>
      </dsp:txXfrm>
    </dsp:sp>
    <dsp:sp modelId="{2287497B-F161-4C2B-9E86-0CC0C970A158}">
      <dsp:nvSpPr>
        <dsp:cNvPr id="0" name=""/>
        <dsp:cNvSpPr/>
      </dsp:nvSpPr>
      <dsp:spPr>
        <a:xfrm rot="1995636">
          <a:off x="4266311" y="626358"/>
          <a:ext cx="597118" cy="505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278744" y="685930"/>
        <a:ext cx="445321" cy="303593"/>
      </dsp:txXfrm>
    </dsp:sp>
    <dsp:sp modelId="{D318C8E9-3B1F-461D-81F0-AEBEF37C286F}">
      <dsp:nvSpPr>
        <dsp:cNvPr id="0" name=""/>
        <dsp:cNvSpPr/>
      </dsp:nvSpPr>
      <dsp:spPr>
        <a:xfrm>
          <a:off x="4405426" y="1440152"/>
          <a:ext cx="1499229" cy="14992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социальные работники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24983" y="1659709"/>
        <a:ext cx="1060115" cy="1060115"/>
      </dsp:txXfrm>
    </dsp:sp>
    <dsp:sp modelId="{5A5D7070-B06C-40D1-91DA-F1049D165E7E}">
      <dsp:nvSpPr>
        <dsp:cNvPr id="0" name=""/>
        <dsp:cNvSpPr/>
      </dsp:nvSpPr>
      <dsp:spPr>
        <a:xfrm rot="5788732">
          <a:off x="4901017" y="2936984"/>
          <a:ext cx="280874" cy="505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4947902" y="2996320"/>
        <a:ext cx="196612" cy="303593"/>
      </dsp:txXfrm>
    </dsp:sp>
    <dsp:sp modelId="{8F4DC642-C42B-4D9D-ABC9-5DC63F2C4E9D}">
      <dsp:nvSpPr>
        <dsp:cNvPr id="0" name=""/>
        <dsp:cNvSpPr/>
      </dsp:nvSpPr>
      <dsp:spPr>
        <a:xfrm>
          <a:off x="4176460" y="3456374"/>
          <a:ext cx="1499229" cy="14992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соседи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6017" y="3675931"/>
        <a:ext cx="1060115" cy="1060115"/>
      </dsp:txXfrm>
    </dsp:sp>
    <dsp:sp modelId="{77615D36-A780-4602-B030-CE7BB9F135AF}">
      <dsp:nvSpPr>
        <dsp:cNvPr id="0" name=""/>
        <dsp:cNvSpPr/>
      </dsp:nvSpPr>
      <dsp:spPr>
        <a:xfrm rot="10788337">
          <a:off x="2793244" y="3959350"/>
          <a:ext cx="518758" cy="505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2945041" y="4060291"/>
        <a:ext cx="366961" cy="303593"/>
      </dsp:txXfrm>
    </dsp:sp>
    <dsp:sp modelId="{C2BC97E9-873D-46FB-9D12-22061C7E015F}">
      <dsp:nvSpPr>
        <dsp:cNvPr id="0" name=""/>
        <dsp:cNvSpPr/>
      </dsp:nvSpPr>
      <dsp:spPr>
        <a:xfrm>
          <a:off x="360042" y="3469322"/>
          <a:ext cx="1499229" cy="14992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друзья</a:t>
          </a:r>
          <a:endParaRPr lang="ru-RU" sz="1200" b="1" i="1" kern="1200" dirty="0"/>
        </a:p>
      </dsp:txBody>
      <dsp:txXfrm>
        <a:off x="579599" y="3688879"/>
        <a:ext cx="1060115" cy="1060115"/>
      </dsp:txXfrm>
    </dsp:sp>
    <dsp:sp modelId="{9B6D2646-45C1-4445-BA51-88180AEA907A}">
      <dsp:nvSpPr>
        <dsp:cNvPr id="0" name=""/>
        <dsp:cNvSpPr/>
      </dsp:nvSpPr>
      <dsp:spPr>
        <a:xfrm rot="15603588">
          <a:off x="775727" y="2947390"/>
          <a:ext cx="310853" cy="505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830404" y="3094516"/>
        <a:ext cx="217597" cy="303593"/>
      </dsp:txXfrm>
    </dsp:sp>
    <dsp:sp modelId="{D693EDC1-C792-41C6-B8D5-A2991D793826}">
      <dsp:nvSpPr>
        <dsp:cNvPr id="0" name=""/>
        <dsp:cNvSpPr/>
      </dsp:nvSpPr>
      <dsp:spPr>
        <a:xfrm>
          <a:off x="0" y="1414887"/>
          <a:ext cx="1499229" cy="149922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нуждающиеся в постороннем уходе 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557" y="1634444"/>
        <a:ext cx="1060115" cy="1060115"/>
      </dsp:txXfrm>
    </dsp:sp>
    <dsp:sp modelId="{4BEFE852-6DA6-4C92-A2D9-20EFFDBBD5DC}">
      <dsp:nvSpPr>
        <dsp:cNvPr id="0" name=""/>
        <dsp:cNvSpPr/>
      </dsp:nvSpPr>
      <dsp:spPr>
        <a:xfrm rot="19642107">
          <a:off x="1169501" y="624830"/>
          <a:ext cx="596065" cy="505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181481" y="766955"/>
        <a:ext cx="444268" cy="303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E9772-DF8C-4C85-AA14-5BFDE323B8B2}">
      <dsp:nvSpPr>
        <dsp:cNvPr id="0" name=""/>
        <dsp:cNvSpPr/>
      </dsp:nvSpPr>
      <dsp:spPr>
        <a:xfrm>
          <a:off x="2304256" y="0"/>
          <a:ext cx="3456384" cy="12151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граждане, нуждающиеся в посторонней  помощи</a:t>
          </a:r>
          <a:endParaRPr lang="ru-RU" sz="2100" kern="1200" dirty="0"/>
        </a:p>
      </dsp:txBody>
      <dsp:txXfrm>
        <a:off x="2304256" y="0"/>
        <a:ext cx="3456384" cy="1215134"/>
      </dsp:txXfrm>
    </dsp:sp>
    <dsp:sp modelId="{7B16FD7A-0E68-406C-980F-AC2C81FE48DF}">
      <dsp:nvSpPr>
        <dsp:cNvPr id="0" name=""/>
        <dsp:cNvSpPr/>
      </dsp:nvSpPr>
      <dsp:spPr>
        <a:xfrm>
          <a:off x="0" y="0"/>
          <a:ext cx="2304256" cy="12151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72</a:t>
          </a:r>
          <a:endParaRPr lang="ru-RU" sz="6100" kern="1200" dirty="0"/>
        </a:p>
      </dsp:txBody>
      <dsp:txXfrm>
        <a:off x="0" y="0"/>
        <a:ext cx="2304256" cy="1215134"/>
      </dsp:txXfrm>
    </dsp:sp>
    <dsp:sp modelId="{7BF75ABD-B3A2-434C-B832-8FF338B07B24}">
      <dsp:nvSpPr>
        <dsp:cNvPr id="0" name=""/>
        <dsp:cNvSpPr/>
      </dsp:nvSpPr>
      <dsp:spPr>
        <a:xfrm>
          <a:off x="2304256" y="1336648"/>
          <a:ext cx="3456384" cy="12151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социальные работники</a:t>
          </a:r>
          <a:endParaRPr lang="ru-RU" sz="2100" kern="1200" dirty="0"/>
        </a:p>
      </dsp:txBody>
      <dsp:txXfrm>
        <a:off x="2304256" y="1336648"/>
        <a:ext cx="3456384" cy="1215134"/>
      </dsp:txXfrm>
    </dsp:sp>
    <dsp:sp modelId="{96E93D33-483F-439B-AF6C-5CFE7846C003}">
      <dsp:nvSpPr>
        <dsp:cNvPr id="0" name=""/>
        <dsp:cNvSpPr/>
      </dsp:nvSpPr>
      <dsp:spPr>
        <a:xfrm>
          <a:off x="0" y="1336648"/>
          <a:ext cx="2304256" cy="1215134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smtClean="0"/>
            <a:t>84</a:t>
          </a:r>
          <a:endParaRPr lang="ru-RU" sz="6100" kern="1200" dirty="0"/>
        </a:p>
      </dsp:txBody>
      <dsp:txXfrm>
        <a:off x="0" y="1336648"/>
        <a:ext cx="2304256" cy="1215134"/>
      </dsp:txXfrm>
    </dsp:sp>
    <dsp:sp modelId="{684916F2-1E21-452C-A958-EE0D4AFAFFD8}">
      <dsp:nvSpPr>
        <dsp:cNvPr id="0" name=""/>
        <dsp:cNvSpPr/>
      </dsp:nvSpPr>
      <dsp:spPr>
        <a:xfrm>
          <a:off x="2304256" y="2673297"/>
          <a:ext cx="3456384" cy="12151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родственники, друзья, соседи</a:t>
          </a:r>
          <a:endParaRPr lang="ru-RU" sz="2100" kern="1200" dirty="0">
            <a:latin typeface="Times New Roman" pitchFamily="18" charset="0"/>
            <a:ea typeface="Calibri" pitchFamily="34" charset="0"/>
            <a:cs typeface="Times New Roman" pitchFamily="18" charset="0"/>
          </a:endParaRPr>
        </a:p>
      </dsp:txBody>
      <dsp:txXfrm>
        <a:off x="2304256" y="2673297"/>
        <a:ext cx="3456384" cy="1215134"/>
      </dsp:txXfrm>
    </dsp:sp>
    <dsp:sp modelId="{9976A696-F69A-4BC8-81A1-C86C4C68A148}">
      <dsp:nvSpPr>
        <dsp:cNvPr id="0" name=""/>
        <dsp:cNvSpPr/>
      </dsp:nvSpPr>
      <dsp:spPr>
        <a:xfrm>
          <a:off x="0" y="2673297"/>
          <a:ext cx="2304256" cy="1215134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56</a:t>
          </a:r>
          <a:endParaRPr lang="ru-RU" sz="6100" kern="1200" dirty="0"/>
        </a:p>
      </dsp:txBody>
      <dsp:txXfrm>
        <a:off x="0" y="2673297"/>
        <a:ext cx="2304256" cy="1215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69CFD-BC09-4980-8711-1496B2F8A61A}">
      <dsp:nvSpPr>
        <dsp:cNvPr id="0" name=""/>
        <dsp:cNvSpPr/>
      </dsp:nvSpPr>
      <dsp:spPr>
        <a:xfrm rot="5400000">
          <a:off x="-212616" y="232129"/>
          <a:ext cx="1417442" cy="99220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занятия:</a:t>
          </a:r>
          <a:endParaRPr lang="ru-RU" sz="1400" b="1" kern="1200" dirty="0"/>
        </a:p>
      </dsp:txBody>
      <dsp:txXfrm rot="-5400000">
        <a:off x="1" y="515618"/>
        <a:ext cx="992209" cy="425233"/>
      </dsp:txXfrm>
    </dsp:sp>
    <dsp:sp modelId="{ADBFC12C-A8C7-407B-BE90-4764C143963F}">
      <dsp:nvSpPr>
        <dsp:cNvPr id="0" name=""/>
        <dsp:cNvSpPr/>
      </dsp:nvSpPr>
      <dsp:spPr>
        <a:xfrm rot="5400000">
          <a:off x="2231680" y="-1219957"/>
          <a:ext cx="921337" cy="34002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групповые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подгрупповые</a:t>
          </a: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индивидуальные </a:t>
          </a: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992210" y="64489"/>
        <a:ext cx="3355302" cy="831385"/>
      </dsp:txXfrm>
    </dsp:sp>
    <dsp:sp modelId="{B7F56DD0-D7F2-42EB-AEAF-D71D02C0554F}">
      <dsp:nvSpPr>
        <dsp:cNvPr id="0" name=""/>
        <dsp:cNvSpPr/>
      </dsp:nvSpPr>
      <dsp:spPr>
        <a:xfrm rot="5400000">
          <a:off x="-212616" y="1462736"/>
          <a:ext cx="1417442" cy="992209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формы: </a:t>
          </a:r>
          <a:endParaRPr lang="ru-RU" sz="1400" b="1" i="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746225"/>
        <a:ext cx="992209" cy="425233"/>
      </dsp:txXfrm>
    </dsp:sp>
    <dsp:sp modelId="{A9490C7B-D293-4D78-8E92-2AE82C9E46A9}">
      <dsp:nvSpPr>
        <dsp:cNvPr id="0" name=""/>
        <dsp:cNvSpPr/>
      </dsp:nvSpPr>
      <dsp:spPr>
        <a:xfrm rot="5400000">
          <a:off x="2231680" y="10650"/>
          <a:ext cx="921337" cy="34002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лекции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семинары-практикумы</a:t>
          </a: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консультирование</a:t>
          </a: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992210" y="1295096"/>
        <a:ext cx="3355302" cy="831385"/>
      </dsp:txXfrm>
    </dsp:sp>
    <dsp:sp modelId="{BAD4FC02-8E3B-4E10-9CF6-2FD047DEDC3F}">
      <dsp:nvSpPr>
        <dsp:cNvPr id="0" name=""/>
        <dsp:cNvSpPr/>
      </dsp:nvSpPr>
      <dsp:spPr>
        <a:xfrm rot="5400000">
          <a:off x="-212616" y="2839661"/>
          <a:ext cx="1417442" cy="992209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режимы обучения:</a:t>
          </a:r>
          <a:endParaRPr lang="ru-RU" sz="1400" b="1" i="0" kern="1200" dirty="0"/>
        </a:p>
      </dsp:txBody>
      <dsp:txXfrm rot="-5400000">
        <a:off x="1" y="3123150"/>
        <a:ext cx="992209" cy="425233"/>
      </dsp:txXfrm>
    </dsp:sp>
    <dsp:sp modelId="{184D4132-90D2-43DF-9AAF-39830DD78CFD}">
      <dsp:nvSpPr>
        <dsp:cNvPr id="0" name=""/>
        <dsp:cNvSpPr/>
      </dsp:nvSpPr>
      <dsp:spPr>
        <a:xfrm rot="5400000">
          <a:off x="2085121" y="1387816"/>
          <a:ext cx="1214454" cy="34002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очный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выездной</a:t>
          </a: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дистанционный (заочно)</a:t>
          </a: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самообразование</a:t>
          </a:r>
          <a:endParaRPr lang="ru-RU" sz="1600" b="1" kern="1200" dirty="0"/>
        </a:p>
      </dsp:txBody>
      <dsp:txXfrm rot="-5400000">
        <a:off x="992210" y="2540013"/>
        <a:ext cx="3340993" cy="1095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53CAF-3380-4952-82D2-36CDECC11487}">
      <dsp:nvSpPr>
        <dsp:cNvPr id="0" name=""/>
        <dsp:cNvSpPr/>
      </dsp:nvSpPr>
      <dsp:spPr>
        <a:xfrm>
          <a:off x="320495" y="2059"/>
          <a:ext cx="1731036" cy="1066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1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Подготовительный этап</a:t>
          </a:r>
          <a:endParaRPr lang="ru-RU" sz="1400" kern="1200" dirty="0"/>
        </a:p>
      </dsp:txBody>
      <dsp:txXfrm>
        <a:off x="320495" y="2059"/>
        <a:ext cx="1731036" cy="1066565"/>
      </dsp:txXfrm>
    </dsp:sp>
    <dsp:sp modelId="{9AEECE1C-D21F-4653-84C6-306216E62943}">
      <dsp:nvSpPr>
        <dsp:cNvPr id="0" name=""/>
        <dsp:cNvSpPr/>
      </dsp:nvSpPr>
      <dsp:spPr>
        <a:xfrm>
          <a:off x="493599" y="1068625"/>
          <a:ext cx="173103" cy="1070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373"/>
              </a:lnTo>
              <a:lnTo>
                <a:pt x="173103" y="1070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42E63-EF9D-4AC1-9830-31ECA427C75A}">
      <dsp:nvSpPr>
        <dsp:cNvPr id="0" name=""/>
        <dsp:cNvSpPr/>
      </dsp:nvSpPr>
      <dsp:spPr>
        <a:xfrm>
          <a:off x="666702" y="1335267"/>
          <a:ext cx="1706505" cy="1607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Подготовка  нормативно-правовой  базы и документации. (Положения, программы, локальные акты и другие документы, регламентирующие деятельность Школы)</a:t>
          </a:r>
        </a:p>
      </dsp:txBody>
      <dsp:txXfrm>
        <a:off x="666702" y="1335267"/>
        <a:ext cx="1706505" cy="1607463"/>
      </dsp:txXfrm>
    </dsp:sp>
    <dsp:sp modelId="{8AB3A946-6C0F-46AA-8E83-F103ACB1D8A4}">
      <dsp:nvSpPr>
        <dsp:cNvPr id="0" name=""/>
        <dsp:cNvSpPr/>
      </dsp:nvSpPr>
      <dsp:spPr>
        <a:xfrm>
          <a:off x="493599" y="1068625"/>
          <a:ext cx="173103" cy="2875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5290"/>
              </a:lnTo>
              <a:lnTo>
                <a:pt x="173103" y="28752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772EE-7186-42F5-8393-8AF060FDBD68}">
      <dsp:nvSpPr>
        <dsp:cNvPr id="0" name=""/>
        <dsp:cNvSpPr/>
      </dsp:nvSpPr>
      <dsp:spPr>
        <a:xfrm>
          <a:off x="666702" y="3209372"/>
          <a:ext cx="1706505" cy="146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Анализ нуждаемости в услугах Школы ухода на территории Центрального административного округа  города Омска с помощью анкетирования и опроса  населения</a:t>
          </a:r>
          <a:endParaRPr lang="ru-RU" sz="1200" kern="1200" dirty="0"/>
        </a:p>
      </dsp:txBody>
      <dsp:txXfrm>
        <a:off x="666702" y="3209372"/>
        <a:ext cx="1706505" cy="1469087"/>
      </dsp:txXfrm>
    </dsp:sp>
    <dsp:sp modelId="{40352FEC-E3D4-4848-B705-312AD6F68793}">
      <dsp:nvSpPr>
        <dsp:cNvPr id="0" name=""/>
        <dsp:cNvSpPr/>
      </dsp:nvSpPr>
      <dsp:spPr>
        <a:xfrm>
          <a:off x="2584814" y="2059"/>
          <a:ext cx="2133131" cy="1066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1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Этап внедрения</a:t>
          </a:r>
          <a:endParaRPr lang="ru-RU" sz="1400" kern="1200" dirty="0"/>
        </a:p>
      </dsp:txBody>
      <dsp:txXfrm>
        <a:off x="2584814" y="2059"/>
        <a:ext cx="2133131" cy="1066565"/>
      </dsp:txXfrm>
    </dsp:sp>
    <dsp:sp modelId="{FE08F0C2-293A-4A7A-938F-9344C595932E}">
      <dsp:nvSpPr>
        <dsp:cNvPr id="0" name=""/>
        <dsp:cNvSpPr/>
      </dsp:nvSpPr>
      <dsp:spPr>
        <a:xfrm>
          <a:off x="2798127" y="1068625"/>
          <a:ext cx="213313" cy="799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924"/>
              </a:lnTo>
              <a:lnTo>
                <a:pt x="213313" y="7999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B619A-CFBE-4FC7-911B-B7F2B2D56449}">
      <dsp:nvSpPr>
        <dsp:cNvPr id="0" name=""/>
        <dsp:cNvSpPr/>
      </dsp:nvSpPr>
      <dsp:spPr>
        <a:xfrm>
          <a:off x="3011440" y="1335267"/>
          <a:ext cx="1706505" cy="1066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Внедрение социальной технологии в деятельность учреждения. Обучение специалистов, граждан, осуществляющих уход.</a:t>
          </a:r>
          <a:endParaRPr lang="ru-RU" sz="1200" kern="1200" dirty="0"/>
        </a:p>
      </dsp:txBody>
      <dsp:txXfrm>
        <a:off x="3011440" y="1335267"/>
        <a:ext cx="1706505" cy="1066565"/>
      </dsp:txXfrm>
    </dsp:sp>
    <dsp:sp modelId="{03882BC0-1D53-45D5-8A63-AD29F2EED1E5}">
      <dsp:nvSpPr>
        <dsp:cNvPr id="0" name=""/>
        <dsp:cNvSpPr/>
      </dsp:nvSpPr>
      <dsp:spPr>
        <a:xfrm>
          <a:off x="5251228" y="2059"/>
          <a:ext cx="2133131" cy="1066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1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Обобщающий этап</a:t>
          </a:r>
          <a:endParaRPr lang="ru-RU" sz="1400" kern="1200" dirty="0"/>
        </a:p>
      </dsp:txBody>
      <dsp:txXfrm>
        <a:off x="5251228" y="2059"/>
        <a:ext cx="2133131" cy="1066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2B0F5-9B54-4EBB-8526-B7625F58714E}">
      <dsp:nvSpPr>
        <dsp:cNvPr id="0" name=""/>
        <dsp:cNvSpPr/>
      </dsp:nvSpPr>
      <dsp:spPr>
        <a:xfrm rot="20277747">
          <a:off x="0" y="422565"/>
          <a:ext cx="5844480" cy="365279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26D04F2-FF0B-40B0-B36B-F3358F685D45}">
      <dsp:nvSpPr>
        <dsp:cNvPr id="0" name=""/>
        <dsp:cNvSpPr/>
      </dsp:nvSpPr>
      <dsp:spPr>
        <a:xfrm>
          <a:off x="1276696" y="3601753"/>
          <a:ext cx="134423" cy="134423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AE8FF8-21AA-421A-8853-DE77C66E1FCB}">
      <dsp:nvSpPr>
        <dsp:cNvPr id="0" name=""/>
        <dsp:cNvSpPr/>
      </dsp:nvSpPr>
      <dsp:spPr>
        <a:xfrm>
          <a:off x="1552842" y="3532719"/>
          <a:ext cx="1347859" cy="362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2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Заведующая</a:t>
          </a:r>
          <a:r>
            <a:rPr lang="ru-RU" sz="1300" b="1" kern="1200" dirty="0" smtClean="0"/>
            <a:t> </a:t>
          </a:r>
          <a:r>
            <a:rPr lang="ru-RU" sz="1400" b="1" kern="1200" dirty="0" smtClean="0"/>
            <a:t>отделением</a:t>
          </a:r>
          <a:endParaRPr lang="ru-RU" sz="1400" b="1" kern="1200" dirty="0"/>
        </a:p>
      </dsp:txBody>
      <dsp:txXfrm>
        <a:off x="1552842" y="3532719"/>
        <a:ext cx="1347859" cy="362021"/>
      </dsp:txXfrm>
    </dsp:sp>
    <dsp:sp modelId="{019EE4DB-C000-4C89-8D94-EFF3A9F01208}">
      <dsp:nvSpPr>
        <dsp:cNvPr id="0" name=""/>
        <dsp:cNvSpPr/>
      </dsp:nvSpPr>
      <dsp:spPr>
        <a:xfrm>
          <a:off x="1898029" y="2428126"/>
          <a:ext cx="233779" cy="233779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44D757-6735-4351-BC09-BC7C91D1B6B5}">
      <dsp:nvSpPr>
        <dsp:cNvPr id="0" name=""/>
        <dsp:cNvSpPr/>
      </dsp:nvSpPr>
      <dsp:spPr>
        <a:xfrm>
          <a:off x="2160236" y="2736300"/>
          <a:ext cx="2351118" cy="45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7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Специалист по социальной работе</a:t>
          </a:r>
          <a:endParaRPr lang="ru-RU" sz="1400" b="1" kern="1200" dirty="0"/>
        </a:p>
      </dsp:txBody>
      <dsp:txXfrm>
        <a:off x="2160236" y="2736300"/>
        <a:ext cx="2351118" cy="450585"/>
      </dsp:txXfrm>
    </dsp:sp>
    <dsp:sp modelId="{C800862B-9F03-4B9E-9E6A-8FB7EA72F08A}">
      <dsp:nvSpPr>
        <dsp:cNvPr id="0" name=""/>
        <dsp:cNvSpPr/>
      </dsp:nvSpPr>
      <dsp:spPr>
        <a:xfrm>
          <a:off x="2726473" y="1599682"/>
          <a:ext cx="309757" cy="309757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E277AB-9AC3-4AF3-BFD3-8ED3B97F059C}">
      <dsp:nvSpPr>
        <dsp:cNvPr id="0" name=""/>
        <dsp:cNvSpPr/>
      </dsp:nvSpPr>
      <dsp:spPr>
        <a:xfrm>
          <a:off x="2864543" y="2082935"/>
          <a:ext cx="1534126" cy="321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13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Социальные работники</a:t>
          </a:r>
          <a:endParaRPr lang="ru-RU" sz="1400" b="1" kern="1200" dirty="0"/>
        </a:p>
      </dsp:txBody>
      <dsp:txXfrm>
        <a:off x="2864543" y="2082935"/>
        <a:ext cx="1534126" cy="321051"/>
      </dsp:txXfrm>
    </dsp:sp>
    <dsp:sp modelId="{6A126EDA-1CDD-4811-A187-0B0323A9331B}">
      <dsp:nvSpPr>
        <dsp:cNvPr id="0" name=""/>
        <dsp:cNvSpPr/>
      </dsp:nvSpPr>
      <dsp:spPr>
        <a:xfrm>
          <a:off x="3623953" y="840276"/>
          <a:ext cx="414958" cy="414958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FA701D-71FD-47D3-B171-4232F4D00665}">
      <dsp:nvSpPr>
        <dsp:cNvPr id="0" name=""/>
        <dsp:cNvSpPr/>
      </dsp:nvSpPr>
      <dsp:spPr>
        <a:xfrm>
          <a:off x="3960439" y="936097"/>
          <a:ext cx="1877205" cy="209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87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Преподаватели иных организаций ("</a:t>
          </a:r>
          <a:r>
            <a:rPr lang="ru-RU" sz="1400" b="1" kern="1200" dirty="0" err="1" smtClean="0"/>
            <a:t>Каритас</a:t>
          </a:r>
          <a:r>
            <a:rPr lang="ru-RU" sz="1400" b="1" kern="1200" dirty="0" smtClean="0"/>
            <a:t>", "Обнимая небо" и других)</a:t>
          </a:r>
          <a:endParaRPr lang="ru-RU" sz="1400" b="1" kern="1200" dirty="0"/>
        </a:p>
      </dsp:txBody>
      <dsp:txXfrm>
        <a:off x="3960439" y="936097"/>
        <a:ext cx="1877205" cy="20945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71273-1892-445F-AE54-0E57CA9F2AED}">
      <dsp:nvSpPr>
        <dsp:cNvPr id="0" name=""/>
        <dsp:cNvSpPr/>
      </dsp:nvSpPr>
      <dsp:spPr>
        <a:xfrm>
          <a:off x="1620180" y="0"/>
          <a:ext cx="1080120" cy="1260140"/>
        </a:xfrm>
        <a:prstGeom prst="trapezoid">
          <a:avLst>
            <a:gd name="adj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620180" y="0"/>
        <a:ext cx="1080120" cy="1260140"/>
      </dsp:txXfrm>
    </dsp:sp>
    <dsp:sp modelId="{920394AB-D6C3-432F-AE43-5C7E98C84289}">
      <dsp:nvSpPr>
        <dsp:cNvPr id="0" name=""/>
        <dsp:cNvSpPr/>
      </dsp:nvSpPr>
      <dsp:spPr>
        <a:xfrm>
          <a:off x="1080120" y="1260139"/>
          <a:ext cx="2160240" cy="1260140"/>
        </a:xfrm>
        <a:prstGeom prst="trapezoid">
          <a:avLst>
            <a:gd name="adj" fmla="val 42857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ОБУЧЕНИЕ </a:t>
          </a:r>
          <a:r>
            <a:rPr lang="ru-RU" sz="1400" b="0" kern="1200" dirty="0" smtClean="0"/>
            <a:t>(проведение лекционных и практических занятий, приемов и способов ухода)</a:t>
          </a:r>
          <a:endParaRPr lang="ru-RU" sz="1400" b="0" kern="1200" dirty="0"/>
        </a:p>
      </dsp:txBody>
      <dsp:txXfrm>
        <a:off x="1458161" y="1260139"/>
        <a:ext cx="1404156" cy="1260140"/>
      </dsp:txXfrm>
    </dsp:sp>
    <dsp:sp modelId="{6A1F60D6-79EB-4C04-9EBB-3FEBAE32F9CF}">
      <dsp:nvSpPr>
        <dsp:cNvPr id="0" name=""/>
        <dsp:cNvSpPr/>
      </dsp:nvSpPr>
      <dsp:spPr>
        <a:xfrm>
          <a:off x="540060" y="2520279"/>
          <a:ext cx="3240359" cy="1260140"/>
        </a:xfrm>
        <a:prstGeom prst="trapezoid">
          <a:avLst>
            <a:gd name="adj" fmla="val 42857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КОНСУЛЬТИРОВАНИЕ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</a:t>
          </a:r>
          <a:r>
            <a:rPr lang="ru-RU" sz="1400" b="0" kern="1200" dirty="0" smtClean="0"/>
            <a:t>(индивидуально на дому , в учреждении, в формате </a:t>
          </a:r>
          <a:r>
            <a:rPr lang="ru-RU" sz="1400" b="0" kern="1200" dirty="0" err="1" smtClean="0"/>
            <a:t>онлайн</a:t>
          </a:r>
          <a:r>
            <a:rPr lang="ru-RU" sz="1400" b="0" kern="1200" dirty="0" smtClean="0"/>
            <a:t>)  </a:t>
          </a:r>
          <a:endParaRPr lang="ru-RU" sz="1400" b="0" kern="1200" dirty="0"/>
        </a:p>
      </dsp:txBody>
      <dsp:txXfrm>
        <a:off x="1107123" y="2520279"/>
        <a:ext cx="2106234" cy="1260140"/>
      </dsp:txXfrm>
    </dsp:sp>
    <dsp:sp modelId="{6B66266C-FFF1-44F2-A10A-5E19D9F0286A}">
      <dsp:nvSpPr>
        <dsp:cNvPr id="0" name=""/>
        <dsp:cNvSpPr/>
      </dsp:nvSpPr>
      <dsp:spPr>
        <a:xfrm>
          <a:off x="0" y="3728628"/>
          <a:ext cx="4320480" cy="1260140"/>
        </a:xfrm>
        <a:prstGeom prst="trapezoid">
          <a:avLst>
            <a:gd name="adj" fmla="val 42857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ИНФОРМИРОВАНИЕ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</a:t>
          </a:r>
          <a:r>
            <a:rPr lang="ru-RU" sz="1400" kern="1200" dirty="0" smtClean="0"/>
            <a:t>обеспечение информационным материалом (буклеты, памятки, брошюры и т.д.</a:t>
          </a:r>
          <a:endParaRPr lang="ru-RU" sz="1400" kern="1200" dirty="0"/>
        </a:p>
      </dsp:txBody>
      <dsp:txXfrm>
        <a:off x="756083" y="3728628"/>
        <a:ext cx="2808312" cy="12601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1326D-CD39-4541-8AB6-2BA07AF6BC90}">
      <dsp:nvSpPr>
        <dsp:cNvPr id="0" name=""/>
        <dsp:cNvSpPr/>
      </dsp:nvSpPr>
      <dsp:spPr>
        <a:xfrm rot="5400000">
          <a:off x="-165050" y="167839"/>
          <a:ext cx="1100337" cy="77023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2" y="387906"/>
        <a:ext cx="770235" cy="330102"/>
      </dsp:txXfrm>
    </dsp:sp>
    <dsp:sp modelId="{D4985E85-E485-420D-A0B3-B94A147B60E3}">
      <dsp:nvSpPr>
        <dsp:cNvPr id="0" name=""/>
        <dsp:cNvSpPr/>
      </dsp:nvSpPr>
      <dsp:spPr>
        <a:xfrm rot="5400000">
          <a:off x="3039504" y="-2266479"/>
          <a:ext cx="715219" cy="5253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Улучшение коммуникативных функций и частичное восстановление навыков самообслуживания</a:t>
          </a:r>
          <a:endParaRPr lang="ru-RU" sz="1500" kern="1200" dirty="0"/>
        </a:p>
      </dsp:txBody>
      <dsp:txXfrm rot="-5400000">
        <a:off x="770236" y="37703"/>
        <a:ext cx="5218842" cy="645391"/>
      </dsp:txXfrm>
    </dsp:sp>
    <dsp:sp modelId="{FBF2169A-95E4-4E16-B923-08D1E39B76A4}">
      <dsp:nvSpPr>
        <dsp:cNvPr id="0" name=""/>
        <dsp:cNvSpPr/>
      </dsp:nvSpPr>
      <dsp:spPr>
        <a:xfrm rot="5400000">
          <a:off x="-165050" y="1119348"/>
          <a:ext cx="1100337" cy="770235"/>
        </a:xfrm>
        <a:prstGeom prst="chevr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2" y="1339415"/>
        <a:ext cx="770235" cy="330102"/>
      </dsp:txXfrm>
    </dsp:sp>
    <dsp:sp modelId="{563722C3-9E2D-4572-8059-44783AEE72B1}">
      <dsp:nvSpPr>
        <dsp:cNvPr id="0" name=""/>
        <dsp:cNvSpPr/>
      </dsp:nvSpPr>
      <dsp:spPr>
        <a:xfrm rot="5400000">
          <a:off x="3039504" y="-1314971"/>
          <a:ext cx="715219" cy="5253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Снижение выраженности стресса, психологической напряженности у родственников</a:t>
          </a:r>
          <a:endParaRPr lang="ru-RU" sz="1500" kern="1200" dirty="0"/>
        </a:p>
      </dsp:txBody>
      <dsp:txXfrm rot="-5400000">
        <a:off x="770236" y="989211"/>
        <a:ext cx="5218842" cy="645391"/>
      </dsp:txXfrm>
    </dsp:sp>
    <dsp:sp modelId="{FB4DC4C0-34B0-41FA-B83F-5DF5BD67811C}">
      <dsp:nvSpPr>
        <dsp:cNvPr id="0" name=""/>
        <dsp:cNvSpPr/>
      </dsp:nvSpPr>
      <dsp:spPr>
        <a:xfrm rot="5400000">
          <a:off x="-165050" y="2070856"/>
          <a:ext cx="1100337" cy="770235"/>
        </a:xfrm>
        <a:prstGeom prst="chevr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2" y="2290923"/>
        <a:ext cx="770235" cy="330102"/>
      </dsp:txXfrm>
    </dsp:sp>
    <dsp:sp modelId="{6D054F4C-364F-4A98-84FE-ADCFF275E193}">
      <dsp:nvSpPr>
        <dsp:cNvPr id="0" name=""/>
        <dsp:cNvSpPr/>
      </dsp:nvSpPr>
      <dsp:spPr>
        <a:xfrm rot="5400000">
          <a:off x="3039504" y="-363462"/>
          <a:ext cx="715219" cy="5253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Улучшение взаимодействия между членами семьи, за счет повышения уровня знаний психологических аспектов, общения с больным и престарелым человеком</a:t>
          </a:r>
          <a:endParaRPr lang="ru-RU" sz="1500" kern="1200" dirty="0"/>
        </a:p>
      </dsp:txBody>
      <dsp:txXfrm rot="-5400000">
        <a:off x="770236" y="1940720"/>
        <a:ext cx="5218842" cy="645391"/>
      </dsp:txXfrm>
    </dsp:sp>
    <dsp:sp modelId="{2A359963-C839-4713-9D08-9F4746780EAB}">
      <dsp:nvSpPr>
        <dsp:cNvPr id="0" name=""/>
        <dsp:cNvSpPr/>
      </dsp:nvSpPr>
      <dsp:spPr>
        <a:xfrm rot="5400000">
          <a:off x="-165050" y="3022364"/>
          <a:ext cx="1100337" cy="770235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2" y="3242431"/>
        <a:ext cx="770235" cy="330102"/>
      </dsp:txXfrm>
    </dsp:sp>
    <dsp:sp modelId="{1E61BAC7-90C4-46DC-8962-2536E376A00A}">
      <dsp:nvSpPr>
        <dsp:cNvPr id="0" name=""/>
        <dsp:cNvSpPr/>
      </dsp:nvSpPr>
      <dsp:spPr>
        <a:xfrm rot="5400000">
          <a:off x="3039504" y="588045"/>
          <a:ext cx="715219" cy="5253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Улучшение практических умений в обращении с </a:t>
          </a:r>
          <a:r>
            <a:rPr lang="ru-RU" sz="1500" kern="1200" dirty="0" err="1" smtClean="0">
              <a:latin typeface="Times New Roman" pitchFamily="18" charset="0"/>
              <a:cs typeface="Times New Roman" pitchFamily="18" charset="0"/>
            </a:rPr>
            <a:t>маломобильными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 родственниками</a:t>
          </a:r>
          <a:endParaRPr lang="ru-RU" sz="1500" kern="1200" dirty="0"/>
        </a:p>
      </dsp:txBody>
      <dsp:txXfrm rot="-5400000">
        <a:off x="770236" y="2892227"/>
        <a:ext cx="5218842" cy="645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A736-200D-4D66-96F2-F17B1B4A2AC1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E28B-B8F2-4585-8B8D-D7CC14A0F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A736-200D-4D66-96F2-F17B1B4A2AC1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E28B-B8F2-4585-8B8D-D7CC14A0F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A736-200D-4D66-96F2-F17B1B4A2AC1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E28B-B8F2-4585-8B8D-D7CC14A0F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A736-200D-4D66-96F2-F17B1B4A2AC1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E28B-B8F2-4585-8B8D-D7CC14A0F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A736-200D-4D66-96F2-F17B1B4A2AC1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E28B-B8F2-4585-8B8D-D7CC14A0F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A736-200D-4D66-96F2-F17B1B4A2AC1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E28B-B8F2-4585-8B8D-D7CC14A0F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A736-200D-4D66-96F2-F17B1B4A2AC1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E28B-B8F2-4585-8B8D-D7CC14A0F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A736-200D-4D66-96F2-F17B1B4A2AC1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E28B-B8F2-4585-8B8D-D7CC14A0F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A736-200D-4D66-96F2-F17B1B4A2AC1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E28B-B8F2-4585-8B8D-D7CC14A0F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A736-200D-4D66-96F2-F17B1B4A2AC1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E28B-B8F2-4585-8B8D-D7CC14A0F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A736-200D-4D66-96F2-F17B1B4A2AC1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E28B-B8F2-4585-8B8D-D7CC14A0F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AA736-200D-4D66-96F2-F17B1B4A2AC1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0E28B-B8F2-4585-8B8D-D7CC14A0F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27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5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0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12.jpeg"/><Relationship Id="rId5" Type="http://schemas.openxmlformats.org/officeDocument/2006/relationships/image" Target="../media/image4.jpeg"/><Relationship Id="rId10" Type="http://schemas.microsoft.com/office/2007/relationships/diagramDrawing" Target="../diagrams/drawing2.xml"/><Relationship Id="rId4" Type="http://schemas.openxmlformats.org/officeDocument/2006/relationships/image" Target="../media/image11.jpe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21.jpeg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top-fon.com/uploads/posts/2023-01/1674934635_top-fon-com-p-strogie-foni-dlya-prezentatsii-skachat-bes-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95936" y="806515"/>
            <a:ext cx="4392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E7030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E7030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Юлия Александровна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E7030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Хохленко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E7030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Picture 1" descr="N:\05-Заведующие\1 одт. Мадонова О.В\хохленко\Фото\IMG-20210310-WA00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2610754" cy="40909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F3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563888" y="2132856"/>
            <a:ext cx="558011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социальный работник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окончила Омское педагогическое училище №1, 1999 год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 по программе 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"Основы психологии лиц старшего возраста и инвалидов", 2015 год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5013176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4581128"/>
            <a:ext cx="4608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стаж работы – 21 год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стаж работы в социальной сфере – 16 лет </a:t>
            </a:r>
          </a:p>
        </p:txBody>
      </p:sp>
      <p:pic>
        <p:nvPicPr>
          <p:cNvPr id="15" name="Picture 15" descr="Y:\05-Заведующие\1 одт. Мадонова О.В\картинка\логотип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184"/>
          <a:stretch>
            <a:fillRect/>
          </a:stretch>
        </p:blipFill>
        <p:spPr bwMode="auto">
          <a:xfrm>
            <a:off x="1475656" y="260648"/>
            <a:ext cx="792088" cy="80325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339752" y="188640"/>
            <a:ext cx="68042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Бюджетное  учреждение  Омской области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"Комплексный центр социального обслуживания населения "Рябинушка" Центрального административного округа"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top-fon.com/uploads/posts/2023-01/1674934635_top-fon-com-p-strogie-foni-dlya-prezentatsii-skachat-bes-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7544" y="1946449"/>
            <a:ext cx="931768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11663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Влияние внедрения практики на повышение качества жизни получателей услуг 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827584" y="980728"/>
          <a:ext cx="602399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s://man-kcson.krn.socinfo.ru/media/2021/12/01/1308012809/anons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0"/>
            <a:ext cx="1101573" cy="972350"/>
          </a:xfrm>
          <a:prstGeom prst="rect">
            <a:avLst/>
          </a:prstGeom>
          <a:noFill/>
        </p:spPr>
      </p:pic>
      <p:pic>
        <p:nvPicPr>
          <p:cNvPr id="7170" name="Picture 2" descr="C:\Users\User\AppData\Local\Temp\Rar$DI00.939\PHOTO-2023-02-15-14-06-38.jpg"/>
          <p:cNvPicPr>
            <a:picLocks noChangeAspect="1" noChangeArrowheads="1"/>
          </p:cNvPicPr>
          <p:nvPr/>
        </p:nvPicPr>
        <p:blipFill>
          <a:blip r:embed="rId9" cstate="print">
            <a:lum bright="30000" contrast="20000"/>
          </a:blip>
          <a:srcRect l="11457" t="17240" r="52835" b="20000"/>
          <a:stretch>
            <a:fillRect/>
          </a:stretch>
        </p:blipFill>
        <p:spPr bwMode="auto">
          <a:xfrm flipH="1">
            <a:off x="7236296" y="3645024"/>
            <a:ext cx="1584176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User\AppData\Local\Temp\Rar$DI11.672\PHOTO-2023-02-15-14-04-23.jpg"/>
          <p:cNvPicPr>
            <a:picLocks noChangeAspect="1" noChangeArrowheads="1"/>
          </p:cNvPicPr>
          <p:nvPr/>
        </p:nvPicPr>
        <p:blipFill>
          <a:blip r:embed="rId10" cstate="print"/>
          <a:srcRect l="27871" t="12561" r="11469" b="24046"/>
          <a:stretch>
            <a:fillRect/>
          </a:stretch>
        </p:blipFill>
        <p:spPr bwMode="auto">
          <a:xfrm>
            <a:off x="4427984" y="4797152"/>
            <a:ext cx="2388679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lum/>
          </a:blip>
          <a:srcRect l="10228" t="4537" r="11159" b="6796"/>
          <a:stretch>
            <a:fillRect/>
          </a:stretch>
        </p:blipFill>
        <p:spPr>
          <a:xfrm>
            <a:off x="7740352" y="6093296"/>
            <a:ext cx="620871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X:\Сребная\Хохленко Ю.А\каритас\13.jpeg"/>
          <p:cNvPicPr>
            <a:picLocks noChangeAspect="1" noChangeArrowheads="1"/>
          </p:cNvPicPr>
          <p:nvPr/>
        </p:nvPicPr>
        <p:blipFill>
          <a:blip r:embed="rId12" cstate="print">
            <a:lum bright="20000" contrast="20000"/>
          </a:blip>
          <a:srcRect/>
          <a:stretch>
            <a:fillRect/>
          </a:stretch>
        </p:blipFill>
        <p:spPr bwMode="auto">
          <a:xfrm flipH="1">
            <a:off x="7208100" y="1052736"/>
            <a:ext cx="162018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X:\Сребная\Хохленко Ю.А\каритас\3.jpeg"/>
          <p:cNvPicPr>
            <a:picLocks noChangeAspect="1" noChangeArrowheads="1"/>
          </p:cNvPicPr>
          <p:nvPr/>
        </p:nvPicPr>
        <p:blipFill>
          <a:blip r:embed="rId13" cstate="print"/>
          <a:srcRect l="8529" t="14856" b="30769"/>
          <a:stretch>
            <a:fillRect/>
          </a:stretch>
        </p:blipFill>
        <p:spPr bwMode="auto">
          <a:xfrm>
            <a:off x="1619672" y="4797152"/>
            <a:ext cx="2376264" cy="1883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Овал 13"/>
          <p:cNvSpPr/>
          <p:nvPr/>
        </p:nvSpPr>
        <p:spPr>
          <a:xfrm rot="3123477">
            <a:off x="5410602" y="5402271"/>
            <a:ext cx="172410" cy="202158"/>
          </a:xfrm>
          <a:prstGeom prst="ellipse">
            <a:avLst/>
          </a:prstGeom>
          <a:solidFill>
            <a:srgbClr val="E5B597"/>
          </a:solidFill>
          <a:ln>
            <a:solidFill>
              <a:srgbClr val="E5B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28384" y="4365104"/>
            <a:ext cx="201528" cy="260268"/>
          </a:xfrm>
          <a:prstGeom prst="ellipse">
            <a:avLst/>
          </a:prstGeom>
          <a:solidFill>
            <a:srgbClr val="E5B597"/>
          </a:solidFill>
          <a:ln>
            <a:solidFill>
              <a:srgbClr val="E5B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top-fon.com/uploads/posts/2023-01/1674934635_top-fon-com-p-strogie-foni-dlya-prezentatsii-skachat-bes-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11560" y="3547467"/>
            <a:ext cx="8532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980728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Тиражирование опыта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s://man-kcson.krn.socinfo.ru/media/2021/12/01/1308012809/ano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780928"/>
            <a:ext cx="1396861" cy="1232998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907704" y="1700808"/>
            <a:ext cx="6804248" cy="18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Учреждение участвует в тиражировании  практики Красноярского края  "Школа ухода за гражданами пожилого возраста и инвалидами" через  сетевую платформу  "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Смартека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9712" y="3717032"/>
            <a:ext cx="6804248" cy="18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Учреждение участвует в длительном патронаже за </a:t>
            </a:r>
            <a:r>
              <a:rPr lang="ru-RU" dirty="0" smtClean="0">
                <a:solidFill>
                  <a:srgbClr val="2020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больными, находящимися в </a:t>
            </a:r>
            <a:r>
              <a:rPr lang="ru-RU" dirty="0" err="1" smtClean="0">
                <a:solidFill>
                  <a:srgbClr val="2020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маломобильном</a:t>
            </a:r>
            <a:r>
              <a:rPr lang="ru-RU" dirty="0" smtClean="0">
                <a:solidFill>
                  <a:srgbClr val="2020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состоянии,  по инновационной методике ухода, разработанной Религиозной организацией Католический центр «</a:t>
            </a:r>
            <a:r>
              <a:rPr lang="ru-RU" dirty="0" err="1" smtClean="0">
                <a:solidFill>
                  <a:srgbClr val="2020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Каритас</a:t>
            </a:r>
            <a:r>
              <a:rPr lang="ru-RU" dirty="0" smtClean="0">
                <a:solidFill>
                  <a:srgbClr val="2020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реализации мероприятий проекта "Если в доме лежачий больной" </a:t>
            </a:r>
            <a:r>
              <a:rPr lang="ru-RU" dirty="0" smtClean="0">
                <a:solidFill>
                  <a:srgbClr val="2020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использованием гранта Президента Российской Федерации.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raduga-kcson.ru/wp-content/uploads/2021/11/smartek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88640"/>
            <a:ext cx="3960440" cy="596122"/>
          </a:xfrm>
          <a:prstGeom prst="rect">
            <a:avLst/>
          </a:prstGeom>
          <a:noFill/>
        </p:spPr>
      </p:pic>
      <p:pic>
        <p:nvPicPr>
          <p:cNvPr id="4100" name="Picture 4" descr="https://iuvare.eu/wp-content/uploads/2021/02/Logo3-1030x1030.jpg"/>
          <p:cNvPicPr>
            <a:picLocks noChangeAspect="1" noChangeArrowheads="1"/>
          </p:cNvPicPr>
          <p:nvPr/>
        </p:nvPicPr>
        <p:blipFill>
          <a:blip r:embed="rId5" cstate="print"/>
          <a:srcRect l="17305" t="7691" r="17321" b="7708"/>
          <a:stretch>
            <a:fillRect/>
          </a:stretch>
        </p:blipFill>
        <p:spPr bwMode="auto">
          <a:xfrm>
            <a:off x="899592" y="5445224"/>
            <a:ext cx="895076" cy="1158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top-fon.com/uploads/posts/2023-01/1674934635_top-fon-com-p-strogie-foni-dlya-prezentatsii-skachat-bes-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AutoShape 2" descr="IMG_48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188640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 моей работы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38212" t="4187" r="9532" b="-1512"/>
          <a:stretch>
            <a:fillRect/>
          </a:stretch>
        </p:blipFill>
        <p:spPr>
          <a:xfrm>
            <a:off x="971600" y="4149080"/>
            <a:ext cx="1735314" cy="2276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F3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Users\User\Downloads\PHOTO-2022-05-20-12-43-15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043608" y="836712"/>
            <a:ext cx="1496845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F3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3" name="Picture 1" descr="C:\Users\User\Desktop\IMG_4892.jpg"/>
          <p:cNvPicPr>
            <a:picLocks noChangeAspect="1" noChangeArrowheads="1"/>
          </p:cNvPicPr>
          <p:nvPr/>
        </p:nvPicPr>
        <p:blipFill>
          <a:blip r:embed="rId5" cstate="print">
            <a:lum bright="20000" contrast="40000"/>
          </a:blip>
          <a:srcRect l="8031" t="10339" r="10319" b="12324"/>
          <a:stretch>
            <a:fillRect/>
          </a:stretch>
        </p:blipFill>
        <p:spPr bwMode="auto">
          <a:xfrm rot="5400000">
            <a:off x="2619940" y="1348611"/>
            <a:ext cx="3472071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User\Desktop\IM11G_4893.jpg"/>
          <p:cNvPicPr>
            <a:picLocks noChangeAspect="1" noChangeArrowheads="1"/>
          </p:cNvPicPr>
          <p:nvPr/>
        </p:nvPicPr>
        <p:blipFill>
          <a:blip r:embed="rId6" cstate="print">
            <a:lum bright="20000" contrast="40000"/>
          </a:blip>
          <a:srcRect l="3465" t="12727" r="14112" b="8528"/>
          <a:stretch>
            <a:fillRect/>
          </a:stretch>
        </p:blipFill>
        <p:spPr bwMode="auto">
          <a:xfrm rot="5400000">
            <a:off x="5642150" y="1062706"/>
            <a:ext cx="1872209" cy="1276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IM1G_4894.jpg"/>
          <p:cNvPicPr>
            <a:picLocks noChangeAspect="1" noChangeArrowheads="1"/>
          </p:cNvPicPr>
          <p:nvPr/>
        </p:nvPicPr>
        <p:blipFill>
          <a:blip r:embed="rId7" cstate="print">
            <a:lum bright="20000" contrast="30000"/>
          </a:blip>
          <a:srcRect l="5593" t="14148" r="12283" b="8353"/>
          <a:stretch>
            <a:fillRect/>
          </a:stretch>
        </p:blipFill>
        <p:spPr bwMode="auto">
          <a:xfrm rot="5400000">
            <a:off x="7214759" y="4890696"/>
            <a:ext cx="1944216" cy="1325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User\Desktop\IMG_4901.jpg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 l="1196" t="17322" r="11055"/>
          <a:stretch>
            <a:fillRect/>
          </a:stretch>
        </p:blipFill>
        <p:spPr bwMode="auto">
          <a:xfrm rot="5400000">
            <a:off x="7213724" y="2731492"/>
            <a:ext cx="1944216" cy="132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User\Desktop\IMG_4900.jpg"/>
          <p:cNvPicPr>
            <a:picLocks noChangeAspect="1" noChangeArrowheads="1"/>
          </p:cNvPicPr>
          <p:nvPr/>
        </p:nvPicPr>
        <p:blipFill>
          <a:blip r:embed="rId9" cstate="print">
            <a:lum contrast="40000"/>
          </a:blip>
          <a:srcRect l="2244" t="15289" r="15445" b="7712"/>
          <a:stretch>
            <a:fillRect/>
          </a:stretch>
        </p:blipFill>
        <p:spPr bwMode="auto">
          <a:xfrm rot="5400000">
            <a:off x="2744488" y="4896471"/>
            <a:ext cx="1944217" cy="1313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User\Desktop\IMG_4899.jpg"/>
          <p:cNvPicPr>
            <a:picLocks noChangeAspect="1" noChangeArrowheads="1"/>
          </p:cNvPicPr>
          <p:nvPr/>
        </p:nvPicPr>
        <p:blipFill>
          <a:blip r:embed="rId10" cstate="print">
            <a:lum contrast="40000"/>
          </a:blip>
          <a:srcRect l="5157" t="10482" r="9719" b="6519"/>
          <a:stretch>
            <a:fillRect/>
          </a:stretch>
        </p:blipFill>
        <p:spPr bwMode="auto">
          <a:xfrm rot="5400000">
            <a:off x="4247964" y="4905164"/>
            <a:ext cx="1944216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C:\Users\User\Desktop\IMG_4897.jpg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 t="15358" r="19565" b="5394"/>
          <a:stretch>
            <a:fillRect/>
          </a:stretch>
        </p:blipFill>
        <p:spPr bwMode="auto">
          <a:xfrm rot="5400000">
            <a:off x="5705168" y="4888121"/>
            <a:ext cx="1944216" cy="1330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C:\Users\User\Desktop\IM6G_4896.jpg"/>
          <p:cNvPicPr>
            <a:picLocks noChangeAspect="1" noChangeArrowheads="1"/>
          </p:cNvPicPr>
          <p:nvPr/>
        </p:nvPicPr>
        <p:blipFill>
          <a:blip r:embed="rId12" cstate="print">
            <a:lum contrast="40000"/>
          </a:blip>
          <a:srcRect t="10915" r="44673" b="8336"/>
          <a:stretch>
            <a:fillRect/>
          </a:stretch>
        </p:blipFill>
        <p:spPr bwMode="auto">
          <a:xfrm rot="5400000">
            <a:off x="5948435" y="2916661"/>
            <a:ext cx="1225097" cy="1241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 descr="C:\Users\User\Desktop\I8MG_4895.jpg"/>
          <p:cNvPicPr>
            <a:picLocks noChangeAspect="1" noChangeArrowheads="1"/>
          </p:cNvPicPr>
          <p:nvPr/>
        </p:nvPicPr>
        <p:blipFill>
          <a:blip r:embed="rId13" cstate="print">
            <a:lum bright="10000" contrast="40000"/>
          </a:blip>
          <a:srcRect l="5553" t="15896" r="11386" b="4855"/>
          <a:stretch>
            <a:fillRect/>
          </a:stretch>
        </p:blipFill>
        <p:spPr bwMode="auto">
          <a:xfrm rot="5400000">
            <a:off x="7258077" y="526899"/>
            <a:ext cx="1872209" cy="1339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top-fon.com/uploads/posts/2023-01/1674934635_top-fon-com-p-strogie-foni-dlya-prezentatsii-skachat-bes-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900592" y="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188640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E7030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"Ближний круг: школа родственного ухода"</a:t>
            </a:r>
            <a:endParaRPr lang="ru-RU" sz="2400" dirty="0">
              <a:solidFill>
                <a:srgbClr val="E70308"/>
              </a:solidFill>
            </a:endParaRPr>
          </a:p>
        </p:txBody>
      </p:sp>
      <p:pic>
        <p:nvPicPr>
          <p:cNvPr id="8" name="Picture 4" descr="https://man-kcson.krn.socinfo.ru/media/2021/12/01/1308012809/ano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3645024"/>
            <a:ext cx="1296144" cy="1144095"/>
          </a:xfrm>
          <a:prstGeom prst="rect">
            <a:avLst/>
          </a:prstGeom>
          <a:noFill/>
        </p:spPr>
      </p:pic>
      <p:pic>
        <p:nvPicPr>
          <p:cNvPr id="10" name="Picture 3" descr="C:\Users\User\Desktop\Юля Рябинушка\IMG20230320102941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763688" y="3140968"/>
            <a:ext cx="3351436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372200" y="980728"/>
            <a:ext cx="2592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лиц,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которых была распространена практика в 2022 году 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212 человек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 22% больше периода 2021 года)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64888" y="29969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23728" y="908720"/>
            <a:ext cx="2736304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Целевая аудитория:</a:t>
            </a:r>
            <a:endParaRPr lang="ru-RU" dirty="0"/>
          </a:p>
        </p:txBody>
      </p:sp>
      <p:graphicFrame>
        <p:nvGraphicFramePr>
          <p:cNvPr id="27" name="Схема 26"/>
          <p:cNvGraphicFramePr/>
          <p:nvPr/>
        </p:nvGraphicFramePr>
        <p:xfrm>
          <a:off x="683568" y="1628800"/>
          <a:ext cx="59046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314" name="AutoShape 2" descr="https://vologda-oblast.ru/upload/iblock/faa/061_%D0%94%D0%B5%D0%BC%D0%BE%D0%B3%D1%80%D0%B0%D1%84%D0%B8%D1%8F_%D0%A1%D1%82%D0%B0%D1%80%D1%88%D0%B5%D0%B5%D0%9F%D0%BE%D0%BA%D0%BE%D0%BB%D0%B5%D0%BD%D0%B8%D0%B5_%D0%BB%D0%BE%D0%B3%D0%BE_RG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vologda-oblast.ru/upload/iblock/faa/061_%D0%94%D0%B5%D0%BC%D0%BE%D0%B3%D1%80%D0%B0%D1%84%D0%B8%D1%8F_%D0%A1%D1%82%D0%B0%D1%80%D1%88%D0%B5%D0%B5%D0%9F%D0%BE%D0%BA%D0%BE%D0%BB%D0%B5%D0%BD%D0%B8%D0%B5_%D0%BB%D0%BE%D0%B3%D0%BE_RG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s://vologda-oblast.ru/upload/iblock/faa/061_%D0%94%D0%B5%D0%BC%D0%BE%D0%B3%D1%80%D0%B0%D1%84%D0%B8%D1%8F_%D0%A1%D1%82%D0%B0%D1%80%D1%88%D0%B5%D0%B5%D0%9F%D0%BE%D0%BA%D0%BE%D0%BB%D0%B5%D0%BD%D0%B8%D0%B5_%D0%BB%D0%BE%D0%B3%D0%BE_RG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1" name="Picture 9" descr="C:\Users\User\Desktop\061_Демография_СтаршееПоколение_лого_RGB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0"/>
            <a:ext cx="2232248" cy="148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top-fon.com/uploads/posts/2023-01/1674934635_top-fon-com-p-strogie-foni-dlya-prezentatsii-skachat-bes-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Стрелка вниз 10"/>
          <p:cNvSpPr/>
          <p:nvPr/>
        </p:nvSpPr>
        <p:spPr>
          <a:xfrm rot="2750510">
            <a:off x="3296651" y="839030"/>
            <a:ext cx="260485" cy="107548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1844824"/>
            <a:ext cx="3456384" cy="25922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постороннего ухода за гражданами, нуждающимися в нем, в целях создания комфортных и безопасных условий проживания, сохранения (поддержания) самостоятельности,  интеграции в общество</a:t>
            </a:r>
            <a:endParaRPr lang="ru-RU" b="1" dirty="0" smtClean="0">
              <a:solidFill>
                <a:srgbClr val="E7030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3600400" cy="26642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качества жизни граждан, нуждающихся в посторонней помощи; достижение ими оптимально возможного уровня жизни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осредством обучения осуществляющих уход основным навыкам ухода и реабилитации</a:t>
            </a:r>
            <a:endParaRPr lang="ru-RU" b="1" dirty="0" smtClean="0">
              <a:solidFill>
                <a:srgbClr val="E7030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35896" y="4725144"/>
            <a:ext cx="4896544" cy="17281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1252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Предоставление гражданам, нуждающимся в постороннем уходе, права выбора формы социального обслуживания (на дому, в </a:t>
            </a:r>
            <a:r>
              <a:rPr lang="ru-RU" dirty="0" err="1" smtClean="0">
                <a:solidFill>
                  <a:srgbClr val="21252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полустационарной</a:t>
            </a:r>
            <a:r>
              <a:rPr lang="ru-RU" dirty="0" smtClean="0">
                <a:solidFill>
                  <a:srgbClr val="21252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форме социального обслуживания)</a:t>
            </a:r>
            <a:endParaRPr lang="ru-RU" b="1" dirty="0" smtClean="0">
              <a:solidFill>
                <a:srgbClr val="E7030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644008" y="1052736"/>
            <a:ext cx="360040" cy="338437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https://man-kcson.krn.socinfo.ru/media/2021/12/01/1308012809/ano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88640"/>
            <a:ext cx="1584176" cy="1398338"/>
          </a:xfrm>
          <a:prstGeom prst="rect">
            <a:avLst/>
          </a:prstGeom>
          <a:noFill/>
        </p:spPr>
      </p:pic>
      <p:sp>
        <p:nvSpPr>
          <p:cNvPr id="20" name="Стрелка вниз 19"/>
          <p:cNvSpPr/>
          <p:nvPr/>
        </p:nvSpPr>
        <p:spPr>
          <a:xfrm rot="18849490" flipH="1">
            <a:off x="6366930" y="830637"/>
            <a:ext cx="244188" cy="109226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>
            <a:off x="2915816" y="188640"/>
            <a:ext cx="3816424" cy="648072"/>
          </a:xfrm>
          <a:prstGeom prst="parallelogra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E7030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практики:</a:t>
            </a:r>
            <a:endParaRPr lang="ru-RU" sz="2400" b="1" dirty="0" smtClean="0">
              <a:solidFill>
                <a:srgbClr val="E7030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" name="Picture 6" descr="C:\Users\User\Desktop\конкурсы\Хохленко 2022\4-1 Фото Видео материалы\оказание социальных услуг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l="9353" r="23693"/>
          <a:stretch>
            <a:fillRect/>
          </a:stretch>
        </p:blipFill>
        <p:spPr bwMode="auto">
          <a:xfrm flipH="1">
            <a:off x="1331640" y="4869160"/>
            <a:ext cx="1808691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top-fon.com/uploads/posts/2023-01/1674934635_top-fon-com-p-strogie-foni-dlya-prezentatsii-skachat-bes-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827584" y="116632"/>
            <a:ext cx="2693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E7030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практики:</a:t>
            </a:r>
            <a:endParaRPr lang="ru-RU" sz="2400" b="1" dirty="0" smtClean="0">
              <a:solidFill>
                <a:srgbClr val="E7030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" name="Picture 4" descr="https://man-kcson.krn.socinfo.ru/media/2021/12/01/1308012809/ano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620688"/>
            <a:ext cx="1008112" cy="889851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4499992" y="188640"/>
            <a:ext cx="424847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1252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выявление граждан, нуждающихся в уходе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499992" y="1052736"/>
            <a:ext cx="424847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мотивация </a:t>
            </a:r>
            <a:r>
              <a:rPr lang="ru-RU" dirty="0" smtClean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родственников, соседей и друзей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активному участию в уходе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99992" y="1916832"/>
            <a:ext cx="424847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поддержка, в том числе психологическая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499992" y="2780928"/>
            <a:ext cx="424847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 родственников и иных лиц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499992" y="3645024"/>
            <a:ext cx="424847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и внедрение технологий социального обслуживания</a:t>
            </a:r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499992" y="4509120"/>
            <a:ext cx="4320480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межведомственное взаимодействие между учреждениями социального обслуживания, лечебно-профилактическими и  иными учреждениями</a:t>
            </a:r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572000" y="5949280"/>
            <a:ext cx="424847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уровня профессиональной компетентности специалистов</a:t>
            </a:r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>
            <a:off x="3563888" y="2924944"/>
            <a:ext cx="792088" cy="216024"/>
          </a:xfrm>
          <a:prstGeom prst="rightArrow">
            <a:avLst>
              <a:gd name="adj1" fmla="val 50000"/>
              <a:gd name="adj2" fmla="val 82256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3635896" y="2132856"/>
            <a:ext cx="792088" cy="216024"/>
          </a:xfrm>
          <a:prstGeom prst="rightArrow">
            <a:avLst>
              <a:gd name="adj1" fmla="val 50000"/>
              <a:gd name="adj2" fmla="val 82256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6" name="Стрелка вправо 45"/>
          <p:cNvSpPr/>
          <p:nvPr/>
        </p:nvSpPr>
        <p:spPr>
          <a:xfrm>
            <a:off x="3635896" y="1268760"/>
            <a:ext cx="792088" cy="216024"/>
          </a:xfrm>
          <a:prstGeom prst="rightArrow">
            <a:avLst>
              <a:gd name="adj1" fmla="val 50000"/>
              <a:gd name="adj2" fmla="val 82256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7" name="Стрелка вправо 46"/>
          <p:cNvSpPr/>
          <p:nvPr/>
        </p:nvSpPr>
        <p:spPr>
          <a:xfrm>
            <a:off x="3635896" y="476672"/>
            <a:ext cx="792088" cy="216024"/>
          </a:xfrm>
          <a:prstGeom prst="rightArrow">
            <a:avLst>
              <a:gd name="adj1" fmla="val 50000"/>
              <a:gd name="adj2" fmla="val 82256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3635896" y="3861048"/>
            <a:ext cx="792088" cy="216024"/>
          </a:xfrm>
          <a:prstGeom prst="rightArrow">
            <a:avLst>
              <a:gd name="adj1" fmla="val 50000"/>
              <a:gd name="adj2" fmla="val 82256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3635896" y="5085184"/>
            <a:ext cx="792088" cy="216024"/>
          </a:xfrm>
          <a:prstGeom prst="rightArrow">
            <a:avLst>
              <a:gd name="adj1" fmla="val 50000"/>
              <a:gd name="adj2" fmla="val 82256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0" name="Стрелка вправо 49"/>
          <p:cNvSpPr/>
          <p:nvPr/>
        </p:nvSpPr>
        <p:spPr>
          <a:xfrm>
            <a:off x="3635896" y="6165304"/>
            <a:ext cx="792088" cy="216024"/>
          </a:xfrm>
          <a:prstGeom prst="rightArrow">
            <a:avLst>
              <a:gd name="adj1" fmla="val 50000"/>
              <a:gd name="adj2" fmla="val 82256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Юля Рябинушка\IMG20230320095506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700808"/>
            <a:ext cx="1516201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 t="6275"/>
          <a:stretch>
            <a:fillRect/>
          </a:stretch>
        </p:blipFill>
        <p:spPr>
          <a:xfrm>
            <a:off x="1043608" y="4005064"/>
            <a:ext cx="2016223" cy="2493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top-fon.com/uploads/posts/2023-01/1674934635_top-fon-com-p-strogie-foni-dlya-prezentatsii-skachat-bes-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67744" y="260648"/>
            <a:ext cx="504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участников практики</a:t>
            </a:r>
          </a:p>
        </p:txBody>
      </p:sp>
      <p:pic>
        <p:nvPicPr>
          <p:cNvPr id="10" name="Picture 5" descr="C:\Users\User\Desktop\Юля Рябинушка\IMG20230320103051.jpg"/>
          <p:cNvPicPr>
            <a:picLocks noChangeAspect="1" noChangeArrowheads="1"/>
          </p:cNvPicPr>
          <p:nvPr/>
        </p:nvPicPr>
        <p:blipFill>
          <a:blip r:embed="rId3" cstate="print"/>
          <a:srcRect t="6248"/>
          <a:stretch>
            <a:fillRect/>
          </a:stretch>
        </p:blipFill>
        <p:spPr bwMode="auto">
          <a:xfrm flipH="1">
            <a:off x="6732240" y="908720"/>
            <a:ext cx="1963798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 descr="C:\Users\User\Desktop\конкурсы\Хохленко 2022\4-1 Фото Видео материалы\Фото для СМИ.jpg"/>
          <p:cNvPicPr>
            <a:picLocks noChangeAspect="1" noChangeArrowheads="1"/>
          </p:cNvPicPr>
          <p:nvPr/>
        </p:nvPicPr>
        <p:blipFill>
          <a:blip r:embed="rId4" cstate="print"/>
          <a:srcRect r="7599"/>
          <a:stretch>
            <a:fillRect/>
          </a:stretch>
        </p:blipFill>
        <p:spPr bwMode="auto">
          <a:xfrm>
            <a:off x="13933040" y="2492896"/>
            <a:ext cx="3096344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4" descr="https://man-kcson.krn.socinfo.ru/media/2021/12/01/1308012809/anon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0"/>
            <a:ext cx="1518955" cy="134076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483768" y="764704"/>
            <a:ext cx="3433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212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человек, из них:</a:t>
            </a:r>
          </a:p>
        </p:txBody>
      </p:sp>
      <p:graphicFrame>
        <p:nvGraphicFramePr>
          <p:cNvPr id="36" name="Схема 35"/>
          <p:cNvGraphicFramePr/>
          <p:nvPr/>
        </p:nvGraphicFramePr>
        <p:xfrm>
          <a:off x="755576" y="1844824"/>
          <a:ext cx="576064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alphaModFix/>
            <a:lum/>
          </a:blip>
          <a:srcRect r="1864"/>
          <a:stretch>
            <a:fillRect/>
          </a:stretch>
        </p:blipFill>
        <p:spPr>
          <a:xfrm>
            <a:off x="6804248" y="3789040"/>
            <a:ext cx="1888632" cy="2546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top-fon.com/uploads/posts/2023-01/1674934635_top-fon-com-p-strogie-foni-dlya-prezentatsii-skachat-bes-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23120" y="116632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Обучение в Школе родственного ухода предусматривает:</a:t>
            </a: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1115616" y="620688"/>
          <a:ext cx="4392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 t="14268"/>
          <a:stretch>
            <a:fillRect/>
          </a:stretch>
        </p:blipFill>
        <p:spPr>
          <a:xfrm>
            <a:off x="899592" y="4797152"/>
            <a:ext cx="1522851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alphaModFix/>
            <a:lum/>
          </a:blip>
          <a:srcRect t="6205" r="949"/>
          <a:stretch>
            <a:fillRect/>
          </a:stretch>
        </p:blipFill>
        <p:spPr>
          <a:xfrm>
            <a:off x="2987824" y="4797152"/>
            <a:ext cx="2808312" cy="1626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alphaModFix/>
            <a:lum/>
          </a:blip>
          <a:srcRect/>
          <a:stretch>
            <a:fillRect/>
          </a:stretch>
        </p:blipFill>
        <p:spPr>
          <a:xfrm>
            <a:off x="6372200" y="764704"/>
            <a:ext cx="1887968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X:\Сребная\Хохленко Ю.А\каритас\1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6206" y="3789040"/>
            <a:ext cx="1998222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top-fon.com/uploads/posts/2023-01/1674934635_top-fon-com-p-strogie-foni-dlya-prezentatsii-skachat-bes-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0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этапы внедрения практики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899592" y="980728"/>
          <a:ext cx="77048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ая соединительная линия 5"/>
          <p:cNvSpPr/>
          <p:nvPr/>
        </p:nvSpPr>
        <p:spPr>
          <a:xfrm>
            <a:off x="6569423" y="2001341"/>
            <a:ext cx="162817" cy="61056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10567"/>
                </a:lnTo>
                <a:lnTo>
                  <a:pt x="162817" y="61056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Группа 11"/>
          <p:cNvGrpSpPr/>
          <p:nvPr/>
        </p:nvGrpSpPr>
        <p:grpSpPr>
          <a:xfrm>
            <a:off x="6732240" y="2204864"/>
            <a:ext cx="1302543" cy="1368152"/>
            <a:chOff x="2757719" y="1156903"/>
            <a:chExt cx="1302543" cy="81408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757719" y="1156903"/>
              <a:ext cx="1302543" cy="81408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7"/>
            <p:cNvSpPr/>
            <p:nvPr/>
          </p:nvSpPr>
          <p:spPr>
            <a:xfrm>
              <a:off x="2781563" y="1180747"/>
              <a:ext cx="1254855" cy="766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" tIns="8890" rIns="13335" bIns="8890" numCol="1" spcCol="1270" anchor="ctr" anchorCtr="0">
              <a:no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Обобщение реализации практики, изучение возможности  масштабирования и тиражирования</a:t>
              </a:r>
              <a:endPara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C:\Users\User\Desktop\Юля Рябинушка\Новая папка\IMG_4888.jp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 l="7632" t="27564" r="6236" b="17312"/>
          <a:stretch>
            <a:fillRect/>
          </a:stretch>
        </p:blipFill>
        <p:spPr bwMode="auto">
          <a:xfrm rot="5980557">
            <a:off x="6200842" y="4532688"/>
            <a:ext cx="2631830" cy="1323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User\Desktop\Юля Рябинушка\Новая папка\IMG_4890.jpg"/>
          <p:cNvPicPr>
            <a:picLocks noChangeAspect="1" noChangeArrowheads="1"/>
          </p:cNvPicPr>
          <p:nvPr/>
        </p:nvPicPr>
        <p:blipFill>
          <a:blip r:embed="rId9" cstate="print"/>
          <a:srcRect l="21164" t="37001" r="8454" b="18624"/>
          <a:stretch>
            <a:fillRect/>
          </a:stretch>
        </p:blipFill>
        <p:spPr bwMode="auto">
          <a:xfrm rot="5714853">
            <a:off x="4659296" y="4349816"/>
            <a:ext cx="2561712" cy="129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User\Desktop\Юля Рябинушка\Новая папка\IMG_4891.jpg"/>
          <p:cNvPicPr>
            <a:picLocks noChangeAspect="1" noChangeArrowheads="1"/>
          </p:cNvPicPr>
          <p:nvPr/>
        </p:nvPicPr>
        <p:blipFill>
          <a:blip r:embed="rId10" cstate="print">
            <a:lum bright="10000" contrast="20000"/>
          </a:blip>
          <a:srcRect l="24090" t="19552" r="34014" b="12629"/>
          <a:stretch>
            <a:fillRect/>
          </a:stretch>
        </p:blipFill>
        <p:spPr bwMode="auto">
          <a:xfrm rot="20835175">
            <a:off x="4034842" y="4038527"/>
            <a:ext cx="1229456" cy="2448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4" descr="https://man-kcson.krn.socinfo.ru/media/2021/12/01/1308012809/anons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5713905"/>
            <a:ext cx="1296144" cy="114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top-fon.com/uploads/posts/2023-01/1674934635_top-fon-com-p-strogie-foni-dlya-prezentatsii-skachat-bes-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19872" y="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Кадровые ресурсы: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51520" y="1700808"/>
          <a:ext cx="5844480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823520" y="764704"/>
          <a:ext cx="43204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Picture 4" descr="https://man-kcson.krn.socinfo.ru/media/2021/12/01/1308012809/anons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260648"/>
            <a:ext cx="1152128" cy="1016974"/>
          </a:xfrm>
          <a:prstGeom prst="rect">
            <a:avLst/>
          </a:prstGeom>
          <a:noFill/>
        </p:spPr>
      </p:pic>
      <p:pic>
        <p:nvPicPr>
          <p:cNvPr id="27650" name="Picture 2" descr="C:\Users\User\Desktop\Юля Рябинушка\Новая папка\PHOTO-2023-02-15-14-01-1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899592" y="764704"/>
            <a:ext cx="2496277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1" name="Picture 3" descr="C:\Users\User\Desktop\Юля Рябинушка\Новая папка\PHOTO-2023-02-15-14-01-4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91880" y="5013176"/>
            <a:ext cx="2232248" cy="1674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Овал 9"/>
          <p:cNvSpPr/>
          <p:nvPr/>
        </p:nvSpPr>
        <p:spPr>
          <a:xfrm rot="434480">
            <a:off x="1709126" y="1569124"/>
            <a:ext cx="207320" cy="289922"/>
          </a:xfrm>
          <a:prstGeom prst="ellipse">
            <a:avLst/>
          </a:prstGeom>
          <a:solidFill>
            <a:srgbClr val="E5B597"/>
          </a:solidFill>
          <a:ln>
            <a:solidFill>
              <a:srgbClr val="E5B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top-fon.com/uploads/posts/2023-01/1674934635_top-fon-com-p-strogie-foni-dlya-prezentatsii-skachat-bes-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3059832" y="332656"/>
            <a:ext cx="3384376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бучено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56 граждан, осуществляющих уход на основе родственных связей, практическим навыкам ухода, основам реабилитации </a:t>
            </a: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59832" y="5301208"/>
            <a:ext cx="3384376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профессионального уровня компетентности сотрудников 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59832" y="4005064"/>
            <a:ext cx="3384376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100% - отмечена оптимизация процесса ухода и гармонизация психологического  микроклимата в семье</a:t>
            </a:r>
            <a:endParaRPr lang="ru-RU" sz="1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20272" y="1700808"/>
            <a:ext cx="1944216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47% отмечено улучшение физиологических функций организма у пожилых людей и инвалидов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20272" y="3284984"/>
            <a:ext cx="1944216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100% - удовлетворенность качеством проведенных реабилитационных мероприятий</a:t>
            </a:r>
          </a:p>
        </p:txBody>
      </p:sp>
      <p:sp>
        <p:nvSpPr>
          <p:cNvPr id="26" name="Стрелка вправо 25"/>
          <p:cNvSpPr/>
          <p:nvPr/>
        </p:nvSpPr>
        <p:spPr>
          <a:xfrm rot="19205093">
            <a:off x="1320522" y="1590406"/>
            <a:ext cx="172819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20689044">
            <a:off x="1320338" y="2356646"/>
            <a:ext cx="172819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474472">
            <a:off x="1261322" y="3043142"/>
            <a:ext cx="172819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2395573">
            <a:off x="1464441" y="3822775"/>
            <a:ext cx="172819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3879946">
            <a:off x="1350449" y="4738124"/>
            <a:ext cx="172819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55576" y="2132856"/>
            <a:ext cx="1728192" cy="18722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5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внедрения практики</a:t>
            </a: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19806526">
            <a:off x="5357033" y="3057960"/>
            <a:ext cx="172819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198434">
            <a:off x="5485006" y="3686064"/>
            <a:ext cx="1528673" cy="133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59832" y="2780928"/>
            <a:ext cx="3384376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  100% граждан отмечено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овышение уровня жизни</a:t>
            </a:r>
            <a:endParaRPr lang="ru-RU" sz="14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059832" y="1628800"/>
            <a:ext cx="3384376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  22 %   отмечено  снижение потребности в услугах стационарных учреждений здравоохранения и социальной сферы</a:t>
            </a:r>
          </a:p>
        </p:txBody>
      </p:sp>
      <p:pic>
        <p:nvPicPr>
          <p:cNvPr id="36" name="Picture 4" descr="https://man-kcson.krn.socinfo.ru/media/2021/12/01/1308012809/ano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88640"/>
            <a:ext cx="1396861" cy="1232998"/>
          </a:xfrm>
          <a:prstGeom prst="rect">
            <a:avLst/>
          </a:prstGeom>
          <a:noFill/>
        </p:spPr>
      </p:pic>
      <p:pic>
        <p:nvPicPr>
          <p:cNvPr id="8193" name="Picture 1" descr="C:\Users\User\Desktop\конкурсы\Хохленко 2022\4-1 Фото Видео материалы\Фото для СМИ.jpg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/>
          <a:stretch>
            <a:fillRect/>
          </a:stretch>
        </p:blipFill>
        <p:spPr bwMode="auto">
          <a:xfrm>
            <a:off x="6660232" y="5013176"/>
            <a:ext cx="2281865" cy="1520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614</Words>
  <Application>Microsoft Office PowerPoint</Application>
  <PresentationFormat>Экран (4:3)</PresentationFormat>
  <Paragraphs>105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General</dc:creator>
  <cp:lastModifiedBy>Рябинушка</cp:lastModifiedBy>
  <cp:revision>154</cp:revision>
  <dcterms:created xsi:type="dcterms:W3CDTF">2023-03-23T08:47:39Z</dcterms:created>
  <dcterms:modified xsi:type="dcterms:W3CDTF">2024-10-10T11:17:29Z</dcterms:modified>
</cp:coreProperties>
</file>