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089" y="192722"/>
            <a:ext cx="7195820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899" y="1407794"/>
            <a:ext cx="7950200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2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1880" y="1482725"/>
            <a:ext cx="7261225" cy="3549650"/>
          </a:xfrm>
          <a:prstGeom prst="rect">
            <a:avLst/>
          </a:prstGeom>
        </p:spPr>
        <p:txBody>
          <a:bodyPr vert="horz" wrap="square" lIns="0" tIns="342265" rIns="0" bIns="0" rtlCol="0">
            <a:noAutofit/>
          </a:bodyPr>
          <a:lstStyle/>
          <a:p>
            <a:pPr marR="277495" algn="ctr">
              <a:lnSpc>
                <a:spcPct val="100000"/>
              </a:lnSpc>
              <a:spcBef>
                <a:spcPts val="2695"/>
              </a:spcBef>
            </a:pPr>
            <a:r>
              <a:rPr sz="4400" b="1" spc="-5" dirty="0">
                <a:latin typeface="Times New Roman" panose="02020603050405020304"/>
                <a:cs typeface="Times New Roman" panose="02020603050405020304"/>
              </a:rPr>
              <a:t>Цели</a:t>
            </a:r>
            <a:r>
              <a:rPr sz="44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b="1" spc="-5" dirty="0">
                <a:latin typeface="Times New Roman" panose="02020603050405020304"/>
                <a:cs typeface="Times New Roman" panose="02020603050405020304"/>
              </a:rPr>
              <a:t>практики</a:t>
            </a: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 marR="5080" indent="-38735" algn="ctr">
              <a:lnSpc>
                <a:spcPct val="100000"/>
              </a:lnSpc>
              <a:spcBef>
                <a:spcPts val="1890"/>
              </a:spcBef>
            </a:pP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latin typeface="Calibri" panose="020F0502020204030204"/>
                <a:cs typeface="Calibri" panose="020F0502020204030204"/>
              </a:rPr>
              <a:t>Наименование практики</a:t>
            </a:r>
            <a:r>
              <a:rPr sz="3200" b="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3200" b="0" dirty="0">
                <a:latin typeface="Calibri" panose="020F0502020204030204"/>
                <a:cs typeface="Calibri" panose="020F0502020204030204"/>
              </a:rPr>
              <a:t> </a:t>
            </a:r>
            <a:br>
              <a:rPr sz="3200" b="0" dirty="0">
                <a:latin typeface="Calibri" panose="020F0502020204030204"/>
                <a:cs typeface="Calibri" panose="020F0502020204030204"/>
              </a:rPr>
            </a:br>
            <a:r>
              <a:rPr lang="ru-RU" sz="3200" spc="-5" dirty="0"/>
              <a:t>«Время путешествовать»</a:t>
            </a:r>
            <a:endParaRPr lang="ru-RU" sz="3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819400"/>
            <a:ext cx="8739505" cy="2820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80638" y="3886200"/>
            <a:ext cx="1802892" cy="1274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190115" marR="5080" indent="-181864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Результаты </a:t>
            </a:r>
            <a:r>
              <a:rPr spc="-10" dirty="0"/>
              <a:t>внедрения </a:t>
            </a:r>
            <a:r>
              <a:rPr spc="-5" dirty="0"/>
              <a:t>практики </a:t>
            </a:r>
            <a:r>
              <a:rPr spc="-800" dirty="0"/>
              <a:t> </a:t>
            </a:r>
            <a:r>
              <a:rPr spc="-5" dirty="0"/>
              <a:t>Качественные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96899" y="1407794"/>
            <a:ext cx="7950200" cy="173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1022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</a:t>
            </a:r>
            <a:r>
              <a:rPr dirty="0"/>
              <a:t> </a:t>
            </a:r>
            <a:r>
              <a:rPr spc="-5" dirty="0"/>
              <a:t>реализации</a:t>
            </a:r>
            <a:r>
              <a:rPr spc="5" dirty="0"/>
              <a:t> </a:t>
            </a:r>
            <a:r>
              <a:rPr spc="-5" dirty="0"/>
              <a:t>данной</a:t>
            </a:r>
            <a:r>
              <a:rPr spc="5" dirty="0"/>
              <a:t> </a:t>
            </a:r>
            <a:r>
              <a:rPr spc="-5" dirty="0"/>
              <a:t>практики</a:t>
            </a:r>
            <a:r>
              <a:rPr spc="5" dirty="0"/>
              <a:t> </a:t>
            </a:r>
            <a:r>
              <a:rPr spc="-10" dirty="0"/>
              <a:t>достигается</a:t>
            </a:r>
            <a:r>
              <a:rPr dirty="0"/>
              <a:t> </a:t>
            </a:r>
            <a:r>
              <a:rPr spc="-10" dirty="0"/>
              <a:t>определенный</a:t>
            </a:r>
            <a:r>
              <a:rPr spc="5" dirty="0"/>
              <a:t> </a:t>
            </a:r>
            <a:r>
              <a:rPr spc="-5" dirty="0"/>
              <a:t>социальный</a:t>
            </a:r>
            <a:r>
              <a:rPr spc="5" dirty="0"/>
              <a:t> </a:t>
            </a:r>
            <a:r>
              <a:rPr spc="-5" dirty="0"/>
              <a:t>эффект</a:t>
            </a:r>
            <a:r>
              <a:rPr spc="5" dirty="0"/>
              <a:t> </a:t>
            </a:r>
            <a:r>
              <a:rPr spc="-5" dirty="0"/>
              <a:t>, </a:t>
            </a:r>
            <a:r>
              <a:rPr dirty="0"/>
              <a:t> </a:t>
            </a:r>
            <a:r>
              <a:rPr spc="-15" dirty="0"/>
              <a:t>который</a:t>
            </a:r>
            <a:r>
              <a:rPr dirty="0"/>
              <a:t> </a:t>
            </a:r>
            <a:r>
              <a:rPr spc="-5" dirty="0"/>
              <a:t>заклюается</a:t>
            </a:r>
            <a:r>
              <a:rPr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0" dirty="0"/>
              <a:t>улучшении</a:t>
            </a:r>
            <a:r>
              <a:rPr dirty="0"/>
              <a:t> </a:t>
            </a:r>
            <a:r>
              <a:rPr spc="-10" dirty="0"/>
              <a:t>качества</a:t>
            </a:r>
            <a:r>
              <a:rPr spc="5" dirty="0"/>
              <a:t> </a:t>
            </a:r>
            <a:r>
              <a:rPr spc="-5" dirty="0"/>
              <a:t>жизни</a:t>
            </a:r>
            <a:r>
              <a:rPr spc="5" dirty="0"/>
              <a:t> </a:t>
            </a:r>
            <a:r>
              <a:rPr spc="-10" dirty="0"/>
              <a:t>пожилых</a:t>
            </a:r>
            <a:r>
              <a:rPr dirty="0"/>
              <a:t> </a:t>
            </a:r>
            <a:r>
              <a:rPr spc="-15" dirty="0"/>
              <a:t>людей</a:t>
            </a:r>
            <a:r>
              <a:rPr spc="5"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5" dirty="0"/>
              <a:t>инвалидов </a:t>
            </a:r>
            <a:r>
              <a:rPr spc="-10" dirty="0"/>
              <a:t>путем </a:t>
            </a:r>
            <a:r>
              <a:rPr spc="-5" dirty="0"/>
              <a:t> разнообразия их</a:t>
            </a:r>
            <a:r>
              <a:rPr spc="5" dirty="0"/>
              <a:t> </a:t>
            </a:r>
            <a:r>
              <a:rPr spc="-10" dirty="0"/>
              <a:t>досуга,</a:t>
            </a:r>
            <a:r>
              <a:rPr spc="5" dirty="0"/>
              <a:t> </a:t>
            </a:r>
            <a:r>
              <a:rPr spc="-5" dirty="0"/>
              <a:t>повышения социальной</a:t>
            </a:r>
            <a:r>
              <a:rPr spc="5" dirty="0"/>
              <a:t> </a:t>
            </a:r>
            <a:r>
              <a:rPr spc="-5" dirty="0"/>
              <a:t>значимости,</a:t>
            </a:r>
            <a:r>
              <a:rPr spc="5" dirty="0"/>
              <a:t> </a:t>
            </a:r>
            <a:r>
              <a:rPr spc="-5" dirty="0"/>
              <a:t>наполнении</a:t>
            </a:r>
            <a:r>
              <a:rPr dirty="0"/>
              <a:t> </a:t>
            </a:r>
            <a:r>
              <a:rPr spc="-5" dirty="0"/>
              <a:t>жизни </a:t>
            </a:r>
            <a:r>
              <a:rPr dirty="0"/>
              <a:t> </a:t>
            </a:r>
            <a:r>
              <a:rPr spc="-5" dirty="0"/>
              <a:t>новыми</a:t>
            </a:r>
            <a:r>
              <a:rPr spc="10" dirty="0"/>
              <a:t> </a:t>
            </a:r>
            <a:r>
              <a:rPr spc="-5" dirty="0"/>
              <a:t>ценностями,</a:t>
            </a:r>
            <a:r>
              <a:rPr spc="10" dirty="0"/>
              <a:t> </a:t>
            </a:r>
            <a:r>
              <a:rPr spc="-10" dirty="0"/>
              <a:t>снижением</a:t>
            </a:r>
            <a:r>
              <a:rPr spc="15" dirty="0"/>
              <a:t> </a:t>
            </a:r>
            <a:r>
              <a:rPr spc="-5" dirty="0"/>
              <a:t>социальной</a:t>
            </a:r>
            <a:r>
              <a:rPr spc="10" dirty="0"/>
              <a:t> </a:t>
            </a:r>
            <a:r>
              <a:rPr spc="-10" dirty="0"/>
              <a:t>изоляции</a:t>
            </a:r>
            <a:r>
              <a:rPr spc="15" dirty="0"/>
              <a:t> </a:t>
            </a:r>
            <a:r>
              <a:rPr spc="-10" dirty="0"/>
              <a:t>путем</a:t>
            </a:r>
            <a:r>
              <a:rPr spc="10" dirty="0"/>
              <a:t> </a:t>
            </a:r>
            <a:r>
              <a:rPr spc="-5" dirty="0"/>
              <a:t>расширения</a:t>
            </a:r>
            <a:r>
              <a:rPr spc="10" dirty="0"/>
              <a:t> </a:t>
            </a:r>
            <a:r>
              <a:rPr spc="-5" dirty="0"/>
              <a:t>социальных </a:t>
            </a:r>
            <a:r>
              <a:rPr spc="-350" dirty="0"/>
              <a:t> </a:t>
            </a:r>
            <a:r>
              <a:rPr spc="-5" dirty="0"/>
              <a:t>связей.</a:t>
            </a:r>
            <a:endParaRPr spc="-5" dirty="0"/>
          </a:p>
          <a:p>
            <a:pPr marL="27940" marR="5080">
              <a:lnSpc>
                <a:spcPct val="100000"/>
              </a:lnSpc>
            </a:pPr>
            <a:r>
              <a:rPr spc="-5" dirty="0"/>
              <a:t>Но</a:t>
            </a:r>
            <a:r>
              <a:rPr spc="5" dirty="0"/>
              <a:t> </a:t>
            </a:r>
            <a:r>
              <a:rPr spc="-5" dirty="0"/>
              <a:t>самым</a:t>
            </a:r>
            <a:r>
              <a:rPr spc="5" dirty="0"/>
              <a:t> </a:t>
            </a:r>
            <a:r>
              <a:rPr spc="-15" dirty="0"/>
              <a:t>главным</a:t>
            </a:r>
            <a:r>
              <a:rPr spc="5" dirty="0"/>
              <a:t> </a:t>
            </a:r>
            <a:r>
              <a:rPr spc="-20" dirty="0"/>
              <a:t>результатом</a:t>
            </a:r>
            <a:r>
              <a:rPr spc="5" dirty="0"/>
              <a:t> </a:t>
            </a:r>
            <a:r>
              <a:rPr spc="-5" dirty="0"/>
              <a:t>считаем</a:t>
            </a:r>
            <a:r>
              <a:rPr spc="5" dirty="0"/>
              <a:t> </a:t>
            </a:r>
            <a:r>
              <a:rPr spc="-10" dirty="0"/>
              <a:t>добрые</a:t>
            </a:r>
            <a:r>
              <a:rPr spc="5"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10" dirty="0"/>
              <a:t>положительные</a:t>
            </a:r>
            <a:r>
              <a:rPr spc="5" dirty="0"/>
              <a:t> </a:t>
            </a:r>
            <a:r>
              <a:rPr spc="-5" dirty="0"/>
              <a:t>отзывы</a:t>
            </a:r>
            <a:r>
              <a:rPr spc="5" dirty="0"/>
              <a:t> </a:t>
            </a:r>
            <a:r>
              <a:rPr spc="-15" dirty="0"/>
              <a:t> </a:t>
            </a:r>
            <a:r>
              <a:rPr spc="-345" dirty="0"/>
              <a:t> </a:t>
            </a: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нашей</a:t>
            </a:r>
            <a:r>
              <a:rPr dirty="0"/>
              <a:t> </a:t>
            </a:r>
            <a:r>
              <a:rPr spc="-10" dirty="0"/>
              <a:t>работе</a:t>
            </a:r>
            <a:r>
              <a:rPr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10" dirty="0"/>
              <a:t>желание</a:t>
            </a:r>
            <a:r>
              <a:rPr dirty="0"/>
              <a:t> </a:t>
            </a:r>
            <a:r>
              <a:rPr spc="-10" dirty="0"/>
              <a:t>пр</a:t>
            </a:r>
            <a:r>
              <a:rPr lang="ru-RU" spc="-10" dirty="0"/>
              <a:t>ийти</a:t>
            </a:r>
            <a:r>
              <a:rPr spc="-5" dirty="0"/>
              <a:t> к нам</a:t>
            </a:r>
            <a:r>
              <a:rPr dirty="0"/>
              <a:t> </a:t>
            </a:r>
            <a:r>
              <a:rPr spc="-10" dirty="0"/>
              <a:t>еще</a:t>
            </a:r>
            <a:r>
              <a:rPr dirty="0"/>
              <a:t> </a:t>
            </a:r>
            <a:r>
              <a:rPr spc="-5" dirty="0"/>
              <a:t>раз.</a:t>
            </a:r>
            <a:endParaRPr spc="-5" dirty="0"/>
          </a:p>
        </p:txBody>
      </p:sp>
      <p:grpSp>
        <p:nvGrpSpPr>
          <p:cNvPr id="5" name="object 5"/>
          <p:cNvGrpSpPr/>
          <p:nvPr/>
        </p:nvGrpSpPr>
        <p:grpSpPr>
          <a:xfrm>
            <a:off x="609345" y="3119627"/>
            <a:ext cx="7933055" cy="3560445"/>
            <a:chOff x="609345" y="3119627"/>
            <a:chExt cx="7933055" cy="35604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8326" y="3221735"/>
              <a:ext cx="1905000" cy="1347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345" y="4073652"/>
              <a:ext cx="2028444" cy="1434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006" y="5181600"/>
              <a:ext cx="2119883" cy="14980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165" y="3119627"/>
              <a:ext cx="2087879" cy="1475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399" y="4114800"/>
              <a:ext cx="1912620" cy="13517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292" y="5105400"/>
              <a:ext cx="2228088" cy="15742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4307" y="5256504"/>
              <a:ext cx="2021077" cy="14231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930" y="0"/>
            <a:ext cx="7219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8920" marR="5080" indent="-27762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Перспективы развития </a:t>
            </a:r>
            <a:r>
              <a:rPr spc="-10" dirty="0"/>
              <a:t>социального </a:t>
            </a:r>
            <a:r>
              <a:rPr spc="-800" dirty="0"/>
              <a:t> </a:t>
            </a:r>
            <a:r>
              <a:rPr spc="-5" dirty="0"/>
              <a:t>туризма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228600" y="2362200"/>
            <a:ext cx="8534400" cy="2717800"/>
            <a:chOff x="228600" y="2362200"/>
            <a:chExt cx="8534400" cy="27178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67000" y="2362200"/>
              <a:ext cx="3634740" cy="1839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3048000"/>
              <a:ext cx="2607564" cy="1956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124200"/>
              <a:ext cx="2606040" cy="19552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0215" y="1316989"/>
            <a:ext cx="817689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Проанализировав опыт работы программы </a:t>
            </a:r>
            <a:r>
              <a:rPr lang="ru-RU" sz="2000" b="1" spc="-10" dirty="0">
                <a:latin typeface="Calibri" panose="020F0502020204030204"/>
                <a:cs typeface="Calibri" panose="020F0502020204030204"/>
              </a:rPr>
              <a:t>по социальному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туризму,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планируем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 открыть </a:t>
            </a:r>
            <a:r>
              <a:rPr sz="2000" b="1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еще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одно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направление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-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сельский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агротуризм.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339" y="5734684"/>
            <a:ext cx="5775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</a:tabLst>
            </a:pPr>
            <a:r>
              <a:rPr sz="4800" spc="-5" dirty="0">
                <a:latin typeface="Times New Roman" panose="02020603050405020304"/>
                <a:cs typeface="Times New Roman" panose="02020603050405020304"/>
              </a:rPr>
              <a:t>Спасибо	за</a:t>
            </a:r>
            <a:r>
              <a:rPr sz="4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800" spc="-10" dirty="0">
                <a:latin typeface="Times New Roman" panose="02020603050405020304"/>
                <a:cs typeface="Times New Roman" panose="02020603050405020304"/>
              </a:rPr>
              <a:t>внимание!</a:t>
            </a:r>
            <a:endParaRPr sz="4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439" y="463232"/>
            <a:ext cx="4389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latin typeface="Times New Roman" panose="02020603050405020304"/>
                <a:cs typeface="Times New Roman" panose="02020603050405020304"/>
              </a:rPr>
              <a:t>Задачи</a:t>
            </a:r>
            <a:r>
              <a:rPr sz="44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5" dirty="0">
                <a:latin typeface="Times New Roman" panose="02020603050405020304"/>
                <a:cs typeface="Times New Roman" panose="02020603050405020304"/>
              </a:rPr>
              <a:t>практики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339" y="1321104"/>
            <a:ext cx="8063865" cy="42437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4965" marR="37465" indent="-342900">
              <a:lnSpc>
                <a:spcPct val="8000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1.	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разрабатывать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реализовывать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экскурсионные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маршруты</a:t>
            </a:r>
            <a:r>
              <a:rPr sz="22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для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граждан</a:t>
            </a:r>
            <a:r>
              <a:rPr sz="22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0" dirty="0">
                <a:latin typeface="Times New Roman" panose="02020603050405020304"/>
                <a:cs typeface="Times New Roman" panose="02020603050405020304"/>
              </a:rPr>
              <a:t>пожилого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возраста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инвалидов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как </a:t>
            </a:r>
            <a:r>
              <a:rPr sz="2200" b="1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5" dirty="0">
                <a:latin typeface="Times New Roman" panose="02020603050405020304"/>
                <a:cs typeface="Times New Roman" panose="02020603050405020304"/>
              </a:rPr>
              <a:t>одного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из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этапов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развитию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социального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туризма;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4965" marR="626110" indent="-342900">
              <a:lnSpc>
                <a:spcPct val="79000"/>
              </a:lnSpc>
              <a:spcBef>
                <a:spcPts val="555"/>
              </a:spcBef>
              <a:buFont typeface="Arial MT"/>
              <a:buChar char="•"/>
              <a:tabLst>
                <a:tab pos="354965" algn="l"/>
                <a:tab pos="355600" algn="l"/>
                <a:tab pos="99631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2.	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информирование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пожилых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граждан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инвалидов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о </a:t>
            </a:r>
            <a:r>
              <a:rPr sz="2200" b="1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социальном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туризме;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4965" marR="5080" indent="-342900">
              <a:lnSpc>
                <a:spcPct val="79000"/>
              </a:lnSpc>
              <a:spcBef>
                <a:spcPts val="555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3.	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формирование ресурсов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обеспечению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популяризации </a:t>
            </a:r>
            <a:r>
              <a:rPr sz="2200" b="1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0" dirty="0">
                <a:latin typeface="Times New Roman" panose="02020603050405020304"/>
                <a:cs typeface="Times New Roman" panose="02020603050405020304"/>
              </a:rPr>
              <a:t>тех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иных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туристских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направлений;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4965" marR="871220" indent="-342900">
              <a:lnSpc>
                <a:spcPct val="79000"/>
              </a:lnSpc>
              <a:spcBef>
                <a:spcPts val="555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4.	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преодоление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социальной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изоляции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 расширение </a:t>
            </a:r>
            <a:r>
              <a:rPr sz="2200" b="1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границ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информационного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5" dirty="0">
                <a:latin typeface="Times New Roman" panose="02020603050405020304"/>
                <a:cs typeface="Times New Roman" panose="02020603050405020304"/>
              </a:rPr>
              <a:t>досугового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пространства;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4965" marR="758190" indent="-342900">
              <a:lnSpc>
                <a:spcPct val="79000"/>
              </a:lnSpc>
              <a:spcBef>
                <a:spcPts val="550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5.	развитие 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интереса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истории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0" dirty="0">
                <a:latin typeface="Times New Roman" panose="02020603050405020304"/>
                <a:cs typeface="Times New Roman" panose="02020603050405020304"/>
              </a:rPr>
              <a:t>родного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края,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ознакомление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 с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памятниками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истории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архитектуры;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4965" marR="360045" indent="-342900">
              <a:lnSpc>
                <a:spcPct val="79000"/>
              </a:lnSpc>
              <a:spcBef>
                <a:spcPts val="555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6.	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проведение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5" dirty="0">
                <a:latin typeface="Times New Roman" panose="02020603050405020304"/>
                <a:cs typeface="Times New Roman" panose="02020603050405020304"/>
              </a:rPr>
              <a:t>культурно-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20" dirty="0">
                <a:latin typeface="Times New Roman" panose="02020603050405020304"/>
                <a:cs typeface="Times New Roman" panose="02020603050405020304"/>
              </a:rPr>
              <a:t>досуговых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2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образовательных </a:t>
            </a:r>
            <a:r>
              <a:rPr sz="2200" b="1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мероприятий;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200" b="1" spc="-5" dirty="0">
                <a:latin typeface="Times New Roman" panose="02020603050405020304"/>
                <a:cs typeface="Times New Roman" panose="02020603050405020304"/>
              </a:rPr>
              <a:t>7.	</a:t>
            </a:r>
            <a:r>
              <a:rPr sz="2200" b="1" spc="-10" dirty="0">
                <a:latin typeface="Times New Roman" panose="02020603050405020304"/>
                <a:cs typeface="Times New Roman" panose="02020603050405020304"/>
              </a:rPr>
              <a:t>продление активного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долголетия.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870" y="243840"/>
            <a:ext cx="5636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latin typeface="Times New Roman" panose="02020603050405020304"/>
                <a:cs typeface="Times New Roman" panose="02020603050405020304"/>
              </a:rPr>
              <a:t>Направления</a:t>
            </a:r>
            <a:r>
              <a:rPr sz="4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30" dirty="0">
                <a:latin typeface="Times New Roman" panose="02020603050405020304"/>
                <a:cs typeface="Times New Roman" panose="02020603050405020304"/>
              </a:rPr>
              <a:t>туризма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7287" y="1195717"/>
            <a:ext cx="1162685" cy="1207135"/>
          </a:xfrm>
          <a:custGeom>
            <a:avLst/>
            <a:gdLst/>
            <a:ahLst/>
            <a:cxnLst/>
            <a:rect l="l" t="t" r="r" b="b"/>
            <a:pathLst>
              <a:path w="1162685" h="1207135">
                <a:moveTo>
                  <a:pt x="74266" y="1129592"/>
                </a:moveTo>
                <a:lnTo>
                  <a:pt x="86893" y="1077545"/>
                </a:lnTo>
                <a:lnTo>
                  <a:pt x="1123556" y="0"/>
                </a:lnTo>
                <a:lnTo>
                  <a:pt x="1162456" y="37414"/>
                </a:lnTo>
                <a:lnTo>
                  <a:pt x="125786" y="1114966"/>
                </a:lnTo>
                <a:lnTo>
                  <a:pt x="74266" y="1129592"/>
                </a:lnTo>
                <a:close/>
              </a:path>
              <a:path w="1162685" h="1207135">
                <a:moveTo>
                  <a:pt x="0" y="1206792"/>
                </a:moveTo>
                <a:lnTo>
                  <a:pt x="55105" y="979652"/>
                </a:lnTo>
                <a:lnTo>
                  <a:pt x="81699" y="959027"/>
                </a:lnTo>
                <a:lnTo>
                  <a:pt x="85712" y="959383"/>
                </a:lnTo>
                <a:lnTo>
                  <a:pt x="108267" y="984364"/>
                </a:lnTo>
                <a:lnTo>
                  <a:pt x="108216" y="988390"/>
                </a:lnTo>
                <a:lnTo>
                  <a:pt x="107556" y="992377"/>
                </a:lnTo>
                <a:lnTo>
                  <a:pt x="86893" y="1077545"/>
                </a:lnTo>
                <a:lnTo>
                  <a:pt x="17691" y="1149477"/>
                </a:lnTo>
                <a:lnTo>
                  <a:pt x="56578" y="1186903"/>
                </a:lnTo>
                <a:lnTo>
                  <a:pt x="70041" y="1186903"/>
                </a:lnTo>
                <a:lnTo>
                  <a:pt x="0" y="1206792"/>
                </a:lnTo>
                <a:close/>
              </a:path>
              <a:path w="1162685" h="1207135">
                <a:moveTo>
                  <a:pt x="56578" y="1186903"/>
                </a:moveTo>
                <a:lnTo>
                  <a:pt x="17691" y="1149477"/>
                </a:lnTo>
                <a:lnTo>
                  <a:pt x="86893" y="1077545"/>
                </a:lnTo>
                <a:lnTo>
                  <a:pt x="74266" y="1129592"/>
                </a:lnTo>
                <a:lnTo>
                  <a:pt x="29768" y="1142225"/>
                </a:lnTo>
                <a:lnTo>
                  <a:pt x="63360" y="1174546"/>
                </a:lnTo>
                <a:lnTo>
                  <a:pt x="68466" y="1174546"/>
                </a:lnTo>
                <a:lnTo>
                  <a:pt x="56578" y="1186903"/>
                </a:lnTo>
                <a:close/>
              </a:path>
              <a:path w="1162685" h="1207135">
                <a:moveTo>
                  <a:pt x="70041" y="1186903"/>
                </a:moveTo>
                <a:lnTo>
                  <a:pt x="56578" y="1186903"/>
                </a:lnTo>
                <a:lnTo>
                  <a:pt x="125786" y="1114966"/>
                </a:lnTo>
                <a:lnTo>
                  <a:pt x="210096" y="1091031"/>
                </a:lnTo>
                <a:lnTo>
                  <a:pt x="214045" y="1090218"/>
                </a:lnTo>
                <a:lnTo>
                  <a:pt x="218071" y="1090002"/>
                </a:lnTo>
                <a:lnTo>
                  <a:pt x="222097" y="1090396"/>
                </a:lnTo>
                <a:lnTo>
                  <a:pt x="244344" y="1114966"/>
                </a:lnTo>
                <a:lnTo>
                  <a:pt x="244322" y="1119606"/>
                </a:lnTo>
                <a:lnTo>
                  <a:pt x="70041" y="1186903"/>
                </a:lnTo>
                <a:close/>
              </a:path>
              <a:path w="1162685" h="1207135">
                <a:moveTo>
                  <a:pt x="68466" y="1174546"/>
                </a:moveTo>
                <a:lnTo>
                  <a:pt x="63360" y="1174546"/>
                </a:lnTo>
                <a:lnTo>
                  <a:pt x="74266" y="1129592"/>
                </a:lnTo>
                <a:lnTo>
                  <a:pt x="125786" y="1114966"/>
                </a:lnTo>
                <a:lnTo>
                  <a:pt x="68466" y="1174546"/>
                </a:lnTo>
                <a:close/>
              </a:path>
              <a:path w="1162685" h="1207135">
                <a:moveTo>
                  <a:pt x="63360" y="1174546"/>
                </a:moveTo>
                <a:lnTo>
                  <a:pt x="29768" y="1142225"/>
                </a:lnTo>
                <a:lnTo>
                  <a:pt x="74266" y="1129592"/>
                </a:lnTo>
                <a:lnTo>
                  <a:pt x="63360" y="117454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15900" y="2730500"/>
            <a:ext cx="2883535" cy="1084580"/>
            <a:chOff x="215900" y="2730500"/>
            <a:chExt cx="2883535" cy="1084580"/>
          </a:xfrm>
        </p:grpSpPr>
        <p:sp>
          <p:nvSpPr>
            <p:cNvPr id="5" name="object 5"/>
            <p:cNvSpPr/>
            <p:nvPr/>
          </p:nvSpPr>
          <p:spPr>
            <a:xfrm>
              <a:off x="228600" y="2743200"/>
              <a:ext cx="2857500" cy="1059180"/>
            </a:xfrm>
            <a:custGeom>
              <a:avLst/>
              <a:gdLst/>
              <a:ahLst/>
              <a:cxnLst/>
              <a:rect l="l" t="t" r="r" b="b"/>
              <a:pathLst>
                <a:path w="2857500" h="1059179">
                  <a:moveTo>
                    <a:pt x="2682240" y="1059179"/>
                  </a:moveTo>
                  <a:lnTo>
                    <a:pt x="0" y="1059179"/>
                  </a:lnTo>
                  <a:lnTo>
                    <a:pt x="0" y="0"/>
                  </a:lnTo>
                  <a:lnTo>
                    <a:pt x="2857500" y="0"/>
                  </a:lnTo>
                  <a:lnTo>
                    <a:pt x="2857500" y="882396"/>
                  </a:lnTo>
                  <a:lnTo>
                    <a:pt x="2682240" y="105917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907792" y="3622547"/>
              <a:ext cx="181356" cy="1828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900" y="2730500"/>
              <a:ext cx="2883535" cy="1084580"/>
            </a:xfrm>
            <a:custGeom>
              <a:avLst/>
              <a:gdLst/>
              <a:ahLst/>
              <a:cxnLst/>
              <a:rect l="l" t="t" r="r" b="b"/>
              <a:pathLst>
                <a:path w="2883535" h="1084579">
                  <a:moveTo>
                    <a:pt x="2694305" y="1084579"/>
                  </a:moveTo>
                  <a:lnTo>
                    <a:pt x="12700" y="1084579"/>
                  </a:lnTo>
                  <a:lnTo>
                    <a:pt x="10223" y="1084338"/>
                  </a:lnTo>
                  <a:lnTo>
                    <a:pt x="0" y="1071879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2870835" y="0"/>
                  </a:lnTo>
                  <a:lnTo>
                    <a:pt x="2883535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1059179"/>
                  </a:lnTo>
                  <a:lnTo>
                    <a:pt x="12700" y="1059179"/>
                  </a:lnTo>
                  <a:lnTo>
                    <a:pt x="25400" y="1071879"/>
                  </a:lnTo>
                  <a:lnTo>
                    <a:pt x="2694305" y="1071879"/>
                  </a:lnTo>
                  <a:lnTo>
                    <a:pt x="2706624" y="1074966"/>
                  </a:lnTo>
                  <a:lnTo>
                    <a:pt x="2709176" y="1074966"/>
                  </a:lnTo>
                  <a:lnTo>
                    <a:pt x="2703283" y="1080858"/>
                  </a:lnTo>
                  <a:lnTo>
                    <a:pt x="2701353" y="1082433"/>
                  </a:lnTo>
                  <a:lnTo>
                    <a:pt x="2699156" y="1083614"/>
                  </a:lnTo>
                  <a:lnTo>
                    <a:pt x="2696781" y="1084338"/>
                  </a:lnTo>
                  <a:lnTo>
                    <a:pt x="2694305" y="1084579"/>
                  </a:lnTo>
                  <a:close/>
                </a:path>
                <a:path w="2883535" h="1084579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2883535" h="1084579">
                  <a:moveTo>
                    <a:pt x="2858135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2858135" y="12700"/>
                  </a:lnTo>
                  <a:lnTo>
                    <a:pt x="2858135" y="25400"/>
                  </a:lnTo>
                  <a:close/>
                </a:path>
                <a:path w="2883535" h="1084579">
                  <a:moveTo>
                    <a:pt x="2858135" y="885434"/>
                  </a:moveTo>
                  <a:lnTo>
                    <a:pt x="2858135" y="12700"/>
                  </a:lnTo>
                  <a:lnTo>
                    <a:pt x="2870835" y="25400"/>
                  </a:lnTo>
                  <a:lnTo>
                    <a:pt x="2883535" y="25400"/>
                  </a:lnTo>
                  <a:lnTo>
                    <a:pt x="2883535" y="882650"/>
                  </a:lnTo>
                  <a:lnTo>
                    <a:pt x="2870479" y="882650"/>
                  </a:lnTo>
                  <a:lnTo>
                    <a:pt x="2867748" y="883030"/>
                  </a:lnTo>
                  <a:lnTo>
                    <a:pt x="2858135" y="885434"/>
                  </a:lnTo>
                  <a:close/>
                </a:path>
                <a:path w="2883535" h="1084579">
                  <a:moveTo>
                    <a:pt x="2883535" y="25400"/>
                  </a:moveTo>
                  <a:lnTo>
                    <a:pt x="2870835" y="25400"/>
                  </a:lnTo>
                  <a:lnTo>
                    <a:pt x="2858135" y="12700"/>
                  </a:lnTo>
                  <a:lnTo>
                    <a:pt x="2883535" y="12700"/>
                  </a:lnTo>
                  <a:lnTo>
                    <a:pt x="2883535" y="25400"/>
                  </a:lnTo>
                  <a:close/>
                </a:path>
                <a:path w="2883535" h="1084579">
                  <a:moveTo>
                    <a:pt x="2858135" y="890092"/>
                  </a:moveTo>
                  <a:lnTo>
                    <a:pt x="2858135" y="885434"/>
                  </a:lnTo>
                  <a:lnTo>
                    <a:pt x="2867748" y="883030"/>
                  </a:lnTo>
                  <a:lnTo>
                    <a:pt x="2870479" y="882650"/>
                  </a:lnTo>
                  <a:lnTo>
                    <a:pt x="2873209" y="882865"/>
                  </a:lnTo>
                  <a:lnTo>
                    <a:pt x="2875838" y="883678"/>
                  </a:lnTo>
                  <a:lnTo>
                    <a:pt x="2878239" y="885024"/>
                  </a:lnTo>
                  <a:lnTo>
                    <a:pt x="2879744" y="886371"/>
                  </a:lnTo>
                  <a:lnTo>
                    <a:pt x="2861856" y="886371"/>
                  </a:lnTo>
                  <a:lnTo>
                    <a:pt x="2858135" y="890092"/>
                  </a:lnTo>
                  <a:close/>
                </a:path>
                <a:path w="2883535" h="1084579">
                  <a:moveTo>
                    <a:pt x="2883535" y="895350"/>
                  </a:moveTo>
                  <a:lnTo>
                    <a:pt x="2883496" y="894308"/>
                  </a:lnTo>
                  <a:lnTo>
                    <a:pt x="2882976" y="891616"/>
                  </a:lnTo>
                  <a:lnTo>
                    <a:pt x="2870479" y="882650"/>
                  </a:lnTo>
                  <a:lnTo>
                    <a:pt x="2883535" y="882650"/>
                  </a:lnTo>
                  <a:lnTo>
                    <a:pt x="2883535" y="895350"/>
                  </a:lnTo>
                  <a:close/>
                </a:path>
                <a:path w="2883535" h="1084579">
                  <a:moveTo>
                    <a:pt x="2706624" y="1074966"/>
                  </a:moveTo>
                  <a:lnTo>
                    <a:pt x="2717292" y="927569"/>
                  </a:lnTo>
                  <a:lnTo>
                    <a:pt x="2858135" y="885434"/>
                  </a:lnTo>
                  <a:lnTo>
                    <a:pt x="2858135" y="890092"/>
                  </a:lnTo>
                  <a:lnTo>
                    <a:pt x="2829438" y="918788"/>
                  </a:lnTo>
                  <a:lnTo>
                    <a:pt x="2769670" y="933729"/>
                  </a:lnTo>
                  <a:lnTo>
                    <a:pt x="2741930" y="933729"/>
                  </a:lnTo>
                  <a:lnTo>
                    <a:pt x="2732684" y="942975"/>
                  </a:lnTo>
                  <a:lnTo>
                    <a:pt x="2739618" y="942975"/>
                  </a:lnTo>
                  <a:lnTo>
                    <a:pt x="2717743" y="1030483"/>
                  </a:lnTo>
                  <a:lnTo>
                    <a:pt x="2685326" y="1062901"/>
                  </a:lnTo>
                  <a:lnTo>
                    <a:pt x="2709639" y="1062901"/>
                  </a:lnTo>
                  <a:lnTo>
                    <a:pt x="2706624" y="1074966"/>
                  </a:lnTo>
                  <a:close/>
                </a:path>
                <a:path w="2883535" h="1084579">
                  <a:moveTo>
                    <a:pt x="2866942" y="895350"/>
                  </a:moveTo>
                  <a:lnTo>
                    <a:pt x="2858135" y="895350"/>
                  </a:lnTo>
                  <a:lnTo>
                    <a:pt x="2858135" y="890092"/>
                  </a:lnTo>
                  <a:lnTo>
                    <a:pt x="2861856" y="886371"/>
                  </a:lnTo>
                  <a:lnTo>
                    <a:pt x="2866942" y="895350"/>
                  </a:lnTo>
                  <a:close/>
                </a:path>
                <a:path w="2883535" h="1084579">
                  <a:moveTo>
                    <a:pt x="2709176" y="1074966"/>
                  </a:moveTo>
                  <a:lnTo>
                    <a:pt x="2706624" y="1074966"/>
                  </a:lnTo>
                  <a:lnTo>
                    <a:pt x="2717743" y="1030483"/>
                  </a:lnTo>
                  <a:lnTo>
                    <a:pt x="2829438" y="918788"/>
                  </a:lnTo>
                  <a:lnTo>
                    <a:pt x="2873921" y="907669"/>
                  </a:lnTo>
                  <a:lnTo>
                    <a:pt x="2861856" y="886371"/>
                  </a:lnTo>
                  <a:lnTo>
                    <a:pt x="2879744" y="886371"/>
                  </a:lnTo>
                  <a:lnTo>
                    <a:pt x="2880283" y="886853"/>
                  </a:lnTo>
                  <a:lnTo>
                    <a:pt x="2881884" y="889088"/>
                  </a:lnTo>
                  <a:lnTo>
                    <a:pt x="2882976" y="891616"/>
                  </a:lnTo>
                  <a:lnTo>
                    <a:pt x="2883496" y="894308"/>
                  </a:lnTo>
                  <a:lnTo>
                    <a:pt x="2883420" y="897051"/>
                  </a:lnTo>
                  <a:lnTo>
                    <a:pt x="2882760" y="899718"/>
                  </a:lnTo>
                  <a:lnTo>
                    <a:pt x="2881541" y="902182"/>
                  </a:lnTo>
                  <a:lnTo>
                    <a:pt x="2879813" y="904328"/>
                  </a:lnTo>
                  <a:lnTo>
                    <a:pt x="2709176" y="1074966"/>
                  </a:lnTo>
                  <a:close/>
                </a:path>
                <a:path w="2883535" h="1084579">
                  <a:moveTo>
                    <a:pt x="2829438" y="918788"/>
                  </a:moveTo>
                  <a:lnTo>
                    <a:pt x="2858135" y="890092"/>
                  </a:lnTo>
                  <a:lnTo>
                    <a:pt x="2858135" y="895350"/>
                  </a:lnTo>
                  <a:lnTo>
                    <a:pt x="2866942" y="895350"/>
                  </a:lnTo>
                  <a:lnTo>
                    <a:pt x="2873921" y="907669"/>
                  </a:lnTo>
                  <a:lnTo>
                    <a:pt x="2829438" y="918788"/>
                  </a:lnTo>
                  <a:close/>
                </a:path>
                <a:path w="2883535" h="1084579">
                  <a:moveTo>
                    <a:pt x="2732684" y="942975"/>
                  </a:moveTo>
                  <a:lnTo>
                    <a:pt x="2741930" y="933729"/>
                  </a:lnTo>
                  <a:lnTo>
                    <a:pt x="2740081" y="941126"/>
                  </a:lnTo>
                  <a:lnTo>
                    <a:pt x="2732684" y="942975"/>
                  </a:lnTo>
                  <a:close/>
                </a:path>
                <a:path w="2883535" h="1084579">
                  <a:moveTo>
                    <a:pt x="2740081" y="941126"/>
                  </a:moveTo>
                  <a:lnTo>
                    <a:pt x="2741930" y="933729"/>
                  </a:lnTo>
                  <a:lnTo>
                    <a:pt x="2769670" y="933729"/>
                  </a:lnTo>
                  <a:lnTo>
                    <a:pt x="2740081" y="941126"/>
                  </a:lnTo>
                  <a:close/>
                </a:path>
                <a:path w="2883535" h="1084579">
                  <a:moveTo>
                    <a:pt x="2739618" y="942975"/>
                  </a:moveTo>
                  <a:lnTo>
                    <a:pt x="2732684" y="942975"/>
                  </a:lnTo>
                  <a:lnTo>
                    <a:pt x="2740081" y="941126"/>
                  </a:lnTo>
                  <a:lnTo>
                    <a:pt x="2739618" y="942975"/>
                  </a:lnTo>
                  <a:close/>
                </a:path>
                <a:path w="2883535" h="1084579">
                  <a:moveTo>
                    <a:pt x="2685326" y="1062901"/>
                  </a:moveTo>
                  <a:lnTo>
                    <a:pt x="2717743" y="1030483"/>
                  </a:lnTo>
                  <a:lnTo>
                    <a:pt x="2710570" y="1059179"/>
                  </a:lnTo>
                  <a:lnTo>
                    <a:pt x="2694305" y="1059179"/>
                  </a:lnTo>
                  <a:lnTo>
                    <a:pt x="2685326" y="1062901"/>
                  </a:lnTo>
                  <a:close/>
                </a:path>
                <a:path w="2883535" h="1084579">
                  <a:moveTo>
                    <a:pt x="25400" y="1071879"/>
                  </a:moveTo>
                  <a:lnTo>
                    <a:pt x="12700" y="1059179"/>
                  </a:lnTo>
                  <a:lnTo>
                    <a:pt x="25400" y="1059179"/>
                  </a:lnTo>
                  <a:lnTo>
                    <a:pt x="25400" y="1071879"/>
                  </a:lnTo>
                  <a:close/>
                </a:path>
                <a:path w="2883535" h="1084579">
                  <a:moveTo>
                    <a:pt x="2694305" y="1071879"/>
                  </a:moveTo>
                  <a:lnTo>
                    <a:pt x="25400" y="1071879"/>
                  </a:lnTo>
                  <a:lnTo>
                    <a:pt x="25400" y="1059179"/>
                  </a:lnTo>
                  <a:lnTo>
                    <a:pt x="2684389" y="1059179"/>
                  </a:lnTo>
                  <a:lnTo>
                    <a:pt x="2681986" y="1068793"/>
                  </a:lnTo>
                  <a:lnTo>
                    <a:pt x="2694305" y="1071879"/>
                  </a:lnTo>
                  <a:close/>
                </a:path>
                <a:path w="2883535" h="1084579">
                  <a:moveTo>
                    <a:pt x="2709639" y="1062901"/>
                  </a:moveTo>
                  <a:lnTo>
                    <a:pt x="2685326" y="1062901"/>
                  </a:lnTo>
                  <a:lnTo>
                    <a:pt x="2694305" y="1059179"/>
                  </a:lnTo>
                  <a:lnTo>
                    <a:pt x="2710570" y="1059179"/>
                  </a:lnTo>
                  <a:lnTo>
                    <a:pt x="2709639" y="1062901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612426" y="1371600"/>
            <a:ext cx="243204" cy="3114675"/>
          </a:xfrm>
          <a:custGeom>
            <a:avLst/>
            <a:gdLst/>
            <a:ahLst/>
            <a:cxnLst/>
            <a:rect l="l" t="t" r="r" b="b"/>
            <a:pathLst>
              <a:path w="243204" h="3114675">
                <a:moveTo>
                  <a:pt x="121373" y="3007547"/>
                </a:moveTo>
                <a:lnTo>
                  <a:pt x="94386" y="2961286"/>
                </a:lnTo>
                <a:lnTo>
                  <a:pt x="94386" y="0"/>
                </a:lnTo>
                <a:lnTo>
                  <a:pt x="148361" y="0"/>
                </a:lnTo>
                <a:lnTo>
                  <a:pt x="148361" y="2961286"/>
                </a:lnTo>
                <a:lnTo>
                  <a:pt x="121373" y="3007547"/>
                </a:lnTo>
                <a:close/>
              </a:path>
              <a:path w="243204" h="3114675">
                <a:moveTo>
                  <a:pt x="121373" y="3114675"/>
                </a:moveTo>
                <a:lnTo>
                  <a:pt x="3606" y="2912783"/>
                </a:lnTo>
                <a:lnTo>
                  <a:pt x="0" y="2897289"/>
                </a:lnTo>
                <a:lnTo>
                  <a:pt x="584" y="2893301"/>
                </a:lnTo>
                <a:lnTo>
                  <a:pt x="26797" y="2872206"/>
                </a:lnTo>
                <a:lnTo>
                  <a:pt x="30822" y="2872486"/>
                </a:lnTo>
                <a:lnTo>
                  <a:pt x="94386" y="2961286"/>
                </a:lnTo>
                <a:lnTo>
                  <a:pt x="94386" y="3061119"/>
                </a:lnTo>
                <a:lnTo>
                  <a:pt x="152613" y="3061119"/>
                </a:lnTo>
                <a:lnTo>
                  <a:pt x="121373" y="3114675"/>
                </a:lnTo>
                <a:close/>
              </a:path>
              <a:path w="243204" h="3114675">
                <a:moveTo>
                  <a:pt x="152613" y="3061119"/>
                </a:moveTo>
                <a:lnTo>
                  <a:pt x="148361" y="3061119"/>
                </a:lnTo>
                <a:lnTo>
                  <a:pt x="148361" y="2961286"/>
                </a:lnTo>
                <a:lnTo>
                  <a:pt x="192519" y="2885592"/>
                </a:lnTo>
                <a:lnTo>
                  <a:pt x="215950" y="2872206"/>
                </a:lnTo>
                <a:lnTo>
                  <a:pt x="219976" y="2872524"/>
                </a:lnTo>
                <a:lnTo>
                  <a:pt x="242747" y="2897289"/>
                </a:lnTo>
                <a:lnTo>
                  <a:pt x="242735" y="2901327"/>
                </a:lnTo>
                <a:lnTo>
                  <a:pt x="242112" y="2905315"/>
                </a:lnTo>
                <a:lnTo>
                  <a:pt x="240906" y="2909163"/>
                </a:lnTo>
                <a:lnTo>
                  <a:pt x="239141" y="2912783"/>
                </a:lnTo>
                <a:lnTo>
                  <a:pt x="152613" y="3061119"/>
                </a:lnTo>
                <a:close/>
              </a:path>
              <a:path w="243204" h="3114675">
                <a:moveTo>
                  <a:pt x="148361" y="3061119"/>
                </a:moveTo>
                <a:lnTo>
                  <a:pt x="94386" y="3061119"/>
                </a:lnTo>
                <a:lnTo>
                  <a:pt x="94386" y="2961286"/>
                </a:lnTo>
                <a:lnTo>
                  <a:pt x="121373" y="3007547"/>
                </a:lnTo>
                <a:lnTo>
                  <a:pt x="98056" y="3047517"/>
                </a:lnTo>
                <a:lnTo>
                  <a:pt x="148361" y="3047517"/>
                </a:lnTo>
                <a:lnTo>
                  <a:pt x="148361" y="3061119"/>
                </a:lnTo>
                <a:close/>
              </a:path>
              <a:path w="243204" h="3114675">
                <a:moveTo>
                  <a:pt x="148361" y="3047517"/>
                </a:moveTo>
                <a:lnTo>
                  <a:pt x="144691" y="3047517"/>
                </a:lnTo>
                <a:lnTo>
                  <a:pt x="121373" y="3007547"/>
                </a:lnTo>
                <a:lnTo>
                  <a:pt x="148361" y="2961286"/>
                </a:lnTo>
                <a:lnTo>
                  <a:pt x="148361" y="3047517"/>
                </a:lnTo>
                <a:close/>
              </a:path>
              <a:path w="243204" h="3114675">
                <a:moveTo>
                  <a:pt x="144691" y="3047517"/>
                </a:moveTo>
                <a:lnTo>
                  <a:pt x="98056" y="3047517"/>
                </a:lnTo>
                <a:lnTo>
                  <a:pt x="121373" y="3007547"/>
                </a:lnTo>
                <a:lnTo>
                  <a:pt x="144691" y="304751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17426" y="1371600"/>
            <a:ext cx="243204" cy="3048000"/>
          </a:xfrm>
          <a:custGeom>
            <a:avLst/>
            <a:gdLst/>
            <a:ahLst/>
            <a:cxnLst/>
            <a:rect l="l" t="t" r="r" b="b"/>
            <a:pathLst>
              <a:path w="243204" h="3048000">
                <a:moveTo>
                  <a:pt x="121373" y="2940872"/>
                </a:moveTo>
                <a:lnTo>
                  <a:pt x="94386" y="2894611"/>
                </a:lnTo>
                <a:lnTo>
                  <a:pt x="94386" y="0"/>
                </a:lnTo>
                <a:lnTo>
                  <a:pt x="148361" y="0"/>
                </a:lnTo>
                <a:lnTo>
                  <a:pt x="148361" y="2894611"/>
                </a:lnTo>
                <a:lnTo>
                  <a:pt x="121373" y="2940872"/>
                </a:lnTo>
                <a:close/>
              </a:path>
              <a:path w="243204" h="3048000">
                <a:moveTo>
                  <a:pt x="121373" y="3048000"/>
                </a:moveTo>
                <a:lnTo>
                  <a:pt x="3606" y="2846108"/>
                </a:lnTo>
                <a:lnTo>
                  <a:pt x="0" y="2830614"/>
                </a:lnTo>
                <a:lnTo>
                  <a:pt x="584" y="2826626"/>
                </a:lnTo>
                <a:lnTo>
                  <a:pt x="26797" y="2805531"/>
                </a:lnTo>
                <a:lnTo>
                  <a:pt x="30822" y="2805811"/>
                </a:lnTo>
                <a:lnTo>
                  <a:pt x="94386" y="2894611"/>
                </a:lnTo>
                <a:lnTo>
                  <a:pt x="94386" y="2994444"/>
                </a:lnTo>
                <a:lnTo>
                  <a:pt x="152613" y="2994444"/>
                </a:lnTo>
                <a:lnTo>
                  <a:pt x="121373" y="3048000"/>
                </a:lnTo>
                <a:close/>
              </a:path>
              <a:path w="243204" h="3048000">
                <a:moveTo>
                  <a:pt x="152613" y="2994444"/>
                </a:moveTo>
                <a:lnTo>
                  <a:pt x="148361" y="2994444"/>
                </a:lnTo>
                <a:lnTo>
                  <a:pt x="148361" y="2894611"/>
                </a:lnTo>
                <a:lnTo>
                  <a:pt x="192519" y="2818917"/>
                </a:lnTo>
                <a:lnTo>
                  <a:pt x="215950" y="2805531"/>
                </a:lnTo>
                <a:lnTo>
                  <a:pt x="219976" y="2805849"/>
                </a:lnTo>
                <a:lnTo>
                  <a:pt x="242747" y="2830614"/>
                </a:lnTo>
                <a:lnTo>
                  <a:pt x="242735" y="2834652"/>
                </a:lnTo>
                <a:lnTo>
                  <a:pt x="242112" y="2838640"/>
                </a:lnTo>
                <a:lnTo>
                  <a:pt x="240906" y="2842488"/>
                </a:lnTo>
                <a:lnTo>
                  <a:pt x="239141" y="2846108"/>
                </a:lnTo>
                <a:lnTo>
                  <a:pt x="152613" y="2994444"/>
                </a:lnTo>
                <a:close/>
              </a:path>
              <a:path w="243204" h="3048000">
                <a:moveTo>
                  <a:pt x="148361" y="2994444"/>
                </a:moveTo>
                <a:lnTo>
                  <a:pt x="94386" y="2994444"/>
                </a:lnTo>
                <a:lnTo>
                  <a:pt x="94386" y="2894611"/>
                </a:lnTo>
                <a:lnTo>
                  <a:pt x="121373" y="2940872"/>
                </a:lnTo>
                <a:lnTo>
                  <a:pt x="98056" y="2980842"/>
                </a:lnTo>
                <a:lnTo>
                  <a:pt x="148361" y="2980842"/>
                </a:lnTo>
                <a:lnTo>
                  <a:pt x="148361" y="2994444"/>
                </a:lnTo>
                <a:close/>
              </a:path>
              <a:path w="243204" h="3048000">
                <a:moveTo>
                  <a:pt x="148361" y="2980842"/>
                </a:moveTo>
                <a:lnTo>
                  <a:pt x="144691" y="2980842"/>
                </a:lnTo>
                <a:lnTo>
                  <a:pt x="121373" y="2940872"/>
                </a:lnTo>
                <a:lnTo>
                  <a:pt x="148361" y="2894611"/>
                </a:lnTo>
                <a:lnTo>
                  <a:pt x="148361" y="2980842"/>
                </a:lnTo>
                <a:close/>
              </a:path>
              <a:path w="243204" h="3048000">
                <a:moveTo>
                  <a:pt x="144691" y="2980842"/>
                </a:moveTo>
                <a:lnTo>
                  <a:pt x="98056" y="2980842"/>
                </a:lnTo>
                <a:lnTo>
                  <a:pt x="121373" y="2940872"/>
                </a:lnTo>
                <a:lnTo>
                  <a:pt x="144691" y="298084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95693" y="1267155"/>
            <a:ext cx="1155700" cy="1200150"/>
          </a:xfrm>
          <a:custGeom>
            <a:avLst/>
            <a:gdLst/>
            <a:ahLst/>
            <a:cxnLst/>
            <a:rect l="l" t="t" r="r" b="b"/>
            <a:pathLst>
              <a:path w="1155700" h="1200150">
                <a:moveTo>
                  <a:pt x="1081197" y="1122599"/>
                </a:moveTo>
                <a:lnTo>
                  <a:pt x="1029689" y="1107969"/>
                </a:lnTo>
                <a:lnTo>
                  <a:pt x="0" y="37414"/>
                </a:lnTo>
                <a:lnTo>
                  <a:pt x="38900" y="0"/>
                </a:lnTo>
                <a:lnTo>
                  <a:pt x="1068575" y="1070540"/>
                </a:lnTo>
                <a:lnTo>
                  <a:pt x="1081197" y="1122599"/>
                </a:lnTo>
                <a:close/>
              </a:path>
              <a:path w="1155700" h="1200150">
                <a:moveTo>
                  <a:pt x="1150634" y="1179906"/>
                </a:moveTo>
                <a:lnTo>
                  <a:pt x="1098880" y="1179906"/>
                </a:lnTo>
                <a:lnTo>
                  <a:pt x="1137780" y="1142491"/>
                </a:lnTo>
                <a:lnTo>
                  <a:pt x="1068575" y="1070540"/>
                </a:lnTo>
                <a:lnTo>
                  <a:pt x="1047927" y="985380"/>
                </a:lnTo>
                <a:lnTo>
                  <a:pt x="1047280" y="981392"/>
                </a:lnTo>
                <a:lnTo>
                  <a:pt x="1047229" y="977366"/>
                </a:lnTo>
                <a:lnTo>
                  <a:pt x="1047775" y="973366"/>
                </a:lnTo>
                <a:lnTo>
                  <a:pt x="1073797" y="952030"/>
                </a:lnTo>
                <a:lnTo>
                  <a:pt x="1077823" y="952284"/>
                </a:lnTo>
                <a:lnTo>
                  <a:pt x="1100391" y="972654"/>
                </a:lnTo>
                <a:lnTo>
                  <a:pt x="1150634" y="1179906"/>
                </a:lnTo>
                <a:close/>
              </a:path>
              <a:path w="1155700" h="1200150">
                <a:moveTo>
                  <a:pt x="1111714" y="1167561"/>
                </a:moveTo>
                <a:lnTo>
                  <a:pt x="1092098" y="1167561"/>
                </a:lnTo>
                <a:lnTo>
                  <a:pt x="1125702" y="1135240"/>
                </a:lnTo>
                <a:lnTo>
                  <a:pt x="1081197" y="1122599"/>
                </a:lnTo>
                <a:lnTo>
                  <a:pt x="1068575" y="1070540"/>
                </a:lnTo>
                <a:lnTo>
                  <a:pt x="1137780" y="1142491"/>
                </a:lnTo>
                <a:lnTo>
                  <a:pt x="1111714" y="1167561"/>
                </a:lnTo>
                <a:close/>
              </a:path>
              <a:path w="1155700" h="1200150">
                <a:moveTo>
                  <a:pt x="1155458" y="1199807"/>
                </a:moveTo>
                <a:lnTo>
                  <a:pt x="930630" y="1135938"/>
                </a:lnTo>
                <a:lnTo>
                  <a:pt x="911134" y="1107969"/>
                </a:lnTo>
                <a:lnTo>
                  <a:pt x="911567" y="1104557"/>
                </a:lnTo>
                <a:lnTo>
                  <a:pt x="937399" y="1082992"/>
                </a:lnTo>
                <a:lnTo>
                  <a:pt x="941425" y="1083208"/>
                </a:lnTo>
                <a:lnTo>
                  <a:pt x="945375" y="1084021"/>
                </a:lnTo>
                <a:lnTo>
                  <a:pt x="1029689" y="1107969"/>
                </a:lnTo>
                <a:lnTo>
                  <a:pt x="1098880" y="1179906"/>
                </a:lnTo>
                <a:lnTo>
                  <a:pt x="1150634" y="1179906"/>
                </a:lnTo>
                <a:lnTo>
                  <a:pt x="1155458" y="1199807"/>
                </a:lnTo>
                <a:close/>
              </a:path>
              <a:path w="1155700" h="1200150">
                <a:moveTo>
                  <a:pt x="1098880" y="1179906"/>
                </a:moveTo>
                <a:lnTo>
                  <a:pt x="1029689" y="1107969"/>
                </a:lnTo>
                <a:lnTo>
                  <a:pt x="1081197" y="1122599"/>
                </a:lnTo>
                <a:lnTo>
                  <a:pt x="1092098" y="1167561"/>
                </a:lnTo>
                <a:lnTo>
                  <a:pt x="1111714" y="1167561"/>
                </a:lnTo>
                <a:lnTo>
                  <a:pt x="1098880" y="1179906"/>
                </a:lnTo>
                <a:close/>
              </a:path>
              <a:path w="1155700" h="1200150">
                <a:moveTo>
                  <a:pt x="1092098" y="1167561"/>
                </a:moveTo>
                <a:lnTo>
                  <a:pt x="1081197" y="1122599"/>
                </a:lnTo>
                <a:lnTo>
                  <a:pt x="1125702" y="1135240"/>
                </a:lnTo>
                <a:lnTo>
                  <a:pt x="1092098" y="116756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282700" y="4635500"/>
            <a:ext cx="2938780" cy="1118235"/>
            <a:chOff x="1282700" y="4635500"/>
            <a:chExt cx="2938780" cy="1118235"/>
          </a:xfrm>
        </p:grpSpPr>
        <p:sp>
          <p:nvSpPr>
            <p:cNvPr id="12" name="object 12"/>
            <p:cNvSpPr/>
            <p:nvPr/>
          </p:nvSpPr>
          <p:spPr>
            <a:xfrm>
              <a:off x="1295400" y="4648200"/>
              <a:ext cx="2914015" cy="1092835"/>
            </a:xfrm>
            <a:custGeom>
              <a:avLst/>
              <a:gdLst/>
              <a:ahLst/>
              <a:cxnLst/>
              <a:rect l="l" t="t" r="r" b="b"/>
              <a:pathLst>
                <a:path w="2914015" h="1092835">
                  <a:moveTo>
                    <a:pt x="2731008" y="1092708"/>
                  </a:moveTo>
                  <a:lnTo>
                    <a:pt x="0" y="1092708"/>
                  </a:lnTo>
                  <a:lnTo>
                    <a:pt x="0" y="0"/>
                  </a:lnTo>
                  <a:lnTo>
                    <a:pt x="2913888" y="0"/>
                  </a:lnTo>
                  <a:lnTo>
                    <a:pt x="2913888" y="911351"/>
                  </a:lnTo>
                  <a:lnTo>
                    <a:pt x="2731008" y="109270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60" y="5556503"/>
              <a:ext cx="188975" cy="187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82700" y="4635500"/>
              <a:ext cx="2938780" cy="1118235"/>
            </a:xfrm>
            <a:custGeom>
              <a:avLst/>
              <a:gdLst/>
              <a:ahLst/>
              <a:cxnLst/>
              <a:rect l="l" t="t" r="r" b="b"/>
              <a:pathLst>
                <a:path w="2938779" h="1118235">
                  <a:moveTo>
                    <a:pt x="2743936" y="1118235"/>
                  </a:moveTo>
                  <a:lnTo>
                    <a:pt x="12700" y="1118235"/>
                  </a:lnTo>
                  <a:lnTo>
                    <a:pt x="10223" y="1117993"/>
                  </a:lnTo>
                  <a:lnTo>
                    <a:pt x="0" y="1105535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2926079" y="0"/>
                  </a:lnTo>
                  <a:lnTo>
                    <a:pt x="2938779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1092835"/>
                  </a:lnTo>
                  <a:lnTo>
                    <a:pt x="12700" y="1092835"/>
                  </a:lnTo>
                  <a:lnTo>
                    <a:pt x="25400" y="1105535"/>
                  </a:lnTo>
                  <a:lnTo>
                    <a:pt x="2743936" y="1105535"/>
                  </a:lnTo>
                  <a:lnTo>
                    <a:pt x="2756255" y="1108621"/>
                  </a:lnTo>
                  <a:lnTo>
                    <a:pt x="2758808" y="1108621"/>
                  </a:lnTo>
                  <a:lnTo>
                    <a:pt x="2752915" y="1114513"/>
                  </a:lnTo>
                  <a:lnTo>
                    <a:pt x="2750997" y="1116088"/>
                  </a:lnTo>
                  <a:lnTo>
                    <a:pt x="2748800" y="1117269"/>
                  </a:lnTo>
                  <a:lnTo>
                    <a:pt x="2746413" y="1117993"/>
                  </a:lnTo>
                  <a:lnTo>
                    <a:pt x="2743936" y="1118235"/>
                  </a:lnTo>
                  <a:close/>
                </a:path>
                <a:path w="2938779" h="111823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2938779" h="1118235">
                  <a:moveTo>
                    <a:pt x="2913379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2913379" y="12700"/>
                  </a:lnTo>
                  <a:lnTo>
                    <a:pt x="2913379" y="25400"/>
                  </a:lnTo>
                  <a:close/>
                </a:path>
                <a:path w="2938779" h="1118235">
                  <a:moveTo>
                    <a:pt x="2913379" y="913475"/>
                  </a:moveTo>
                  <a:lnTo>
                    <a:pt x="2913379" y="12700"/>
                  </a:lnTo>
                  <a:lnTo>
                    <a:pt x="2926079" y="25400"/>
                  </a:lnTo>
                  <a:lnTo>
                    <a:pt x="2938779" y="25400"/>
                  </a:lnTo>
                  <a:lnTo>
                    <a:pt x="2938779" y="910691"/>
                  </a:lnTo>
                  <a:lnTo>
                    <a:pt x="2925724" y="910691"/>
                  </a:lnTo>
                  <a:lnTo>
                    <a:pt x="2922993" y="911072"/>
                  </a:lnTo>
                  <a:lnTo>
                    <a:pt x="2913379" y="913475"/>
                  </a:lnTo>
                  <a:close/>
                </a:path>
                <a:path w="2938779" h="1118235">
                  <a:moveTo>
                    <a:pt x="2938779" y="25400"/>
                  </a:moveTo>
                  <a:lnTo>
                    <a:pt x="2926079" y="25400"/>
                  </a:lnTo>
                  <a:lnTo>
                    <a:pt x="2913379" y="12700"/>
                  </a:lnTo>
                  <a:lnTo>
                    <a:pt x="2938779" y="12700"/>
                  </a:lnTo>
                  <a:lnTo>
                    <a:pt x="2938779" y="25400"/>
                  </a:lnTo>
                  <a:close/>
                </a:path>
                <a:path w="2938779" h="1118235">
                  <a:moveTo>
                    <a:pt x="2913379" y="918133"/>
                  </a:moveTo>
                  <a:lnTo>
                    <a:pt x="2913379" y="913475"/>
                  </a:lnTo>
                  <a:lnTo>
                    <a:pt x="2922993" y="911072"/>
                  </a:lnTo>
                  <a:lnTo>
                    <a:pt x="2925724" y="910691"/>
                  </a:lnTo>
                  <a:lnTo>
                    <a:pt x="2928454" y="910920"/>
                  </a:lnTo>
                  <a:lnTo>
                    <a:pt x="2931083" y="911720"/>
                  </a:lnTo>
                  <a:lnTo>
                    <a:pt x="2933484" y="913066"/>
                  </a:lnTo>
                  <a:lnTo>
                    <a:pt x="2934978" y="914412"/>
                  </a:lnTo>
                  <a:lnTo>
                    <a:pt x="2917101" y="914412"/>
                  </a:lnTo>
                  <a:lnTo>
                    <a:pt x="2913379" y="918133"/>
                  </a:lnTo>
                  <a:close/>
                </a:path>
                <a:path w="2938779" h="1118235">
                  <a:moveTo>
                    <a:pt x="2938779" y="923391"/>
                  </a:moveTo>
                  <a:lnTo>
                    <a:pt x="2938741" y="922350"/>
                  </a:lnTo>
                  <a:lnTo>
                    <a:pt x="2938221" y="919657"/>
                  </a:lnTo>
                  <a:lnTo>
                    <a:pt x="2925724" y="910691"/>
                  </a:lnTo>
                  <a:lnTo>
                    <a:pt x="2938779" y="910691"/>
                  </a:lnTo>
                  <a:lnTo>
                    <a:pt x="2938779" y="923391"/>
                  </a:lnTo>
                  <a:close/>
                </a:path>
                <a:path w="2938779" h="1118235">
                  <a:moveTo>
                    <a:pt x="2756255" y="1108621"/>
                  </a:moveTo>
                  <a:lnTo>
                    <a:pt x="2768041" y="956741"/>
                  </a:lnTo>
                  <a:lnTo>
                    <a:pt x="2913379" y="913475"/>
                  </a:lnTo>
                  <a:lnTo>
                    <a:pt x="2913379" y="918133"/>
                  </a:lnTo>
                  <a:lnTo>
                    <a:pt x="2884679" y="946834"/>
                  </a:lnTo>
                  <a:lnTo>
                    <a:pt x="2820422" y="962901"/>
                  </a:lnTo>
                  <a:lnTo>
                    <a:pt x="2792691" y="962901"/>
                  </a:lnTo>
                  <a:lnTo>
                    <a:pt x="2783446" y="972146"/>
                  </a:lnTo>
                  <a:lnTo>
                    <a:pt x="2790380" y="972146"/>
                  </a:lnTo>
                  <a:lnTo>
                    <a:pt x="2767379" y="1064134"/>
                  </a:lnTo>
                  <a:lnTo>
                    <a:pt x="2734957" y="1096556"/>
                  </a:lnTo>
                  <a:lnTo>
                    <a:pt x="2759272" y="1096556"/>
                  </a:lnTo>
                  <a:lnTo>
                    <a:pt x="2756255" y="1108621"/>
                  </a:lnTo>
                  <a:close/>
                </a:path>
                <a:path w="2938779" h="1118235">
                  <a:moveTo>
                    <a:pt x="2922187" y="923391"/>
                  </a:moveTo>
                  <a:lnTo>
                    <a:pt x="2913379" y="923391"/>
                  </a:lnTo>
                  <a:lnTo>
                    <a:pt x="2913379" y="918133"/>
                  </a:lnTo>
                  <a:lnTo>
                    <a:pt x="2917101" y="914412"/>
                  </a:lnTo>
                  <a:lnTo>
                    <a:pt x="2922187" y="923391"/>
                  </a:lnTo>
                  <a:close/>
                </a:path>
                <a:path w="2938779" h="1118235">
                  <a:moveTo>
                    <a:pt x="2758808" y="1108621"/>
                  </a:moveTo>
                  <a:lnTo>
                    <a:pt x="2756255" y="1108621"/>
                  </a:lnTo>
                  <a:lnTo>
                    <a:pt x="2767379" y="1064134"/>
                  </a:lnTo>
                  <a:lnTo>
                    <a:pt x="2884679" y="946834"/>
                  </a:lnTo>
                  <a:lnTo>
                    <a:pt x="2929166" y="935710"/>
                  </a:lnTo>
                  <a:lnTo>
                    <a:pt x="2917101" y="914412"/>
                  </a:lnTo>
                  <a:lnTo>
                    <a:pt x="2934978" y="914412"/>
                  </a:lnTo>
                  <a:lnTo>
                    <a:pt x="2935528" y="914908"/>
                  </a:lnTo>
                  <a:lnTo>
                    <a:pt x="2937129" y="917130"/>
                  </a:lnTo>
                  <a:lnTo>
                    <a:pt x="2938221" y="919657"/>
                  </a:lnTo>
                  <a:lnTo>
                    <a:pt x="2938741" y="922350"/>
                  </a:lnTo>
                  <a:lnTo>
                    <a:pt x="2938665" y="925106"/>
                  </a:lnTo>
                  <a:lnTo>
                    <a:pt x="2938005" y="927773"/>
                  </a:lnTo>
                  <a:lnTo>
                    <a:pt x="2936786" y="930236"/>
                  </a:lnTo>
                  <a:lnTo>
                    <a:pt x="2935058" y="932370"/>
                  </a:lnTo>
                  <a:lnTo>
                    <a:pt x="2758808" y="1108621"/>
                  </a:lnTo>
                  <a:close/>
                </a:path>
                <a:path w="2938779" h="1118235">
                  <a:moveTo>
                    <a:pt x="2884679" y="946834"/>
                  </a:moveTo>
                  <a:lnTo>
                    <a:pt x="2913379" y="918133"/>
                  </a:lnTo>
                  <a:lnTo>
                    <a:pt x="2913379" y="923391"/>
                  </a:lnTo>
                  <a:lnTo>
                    <a:pt x="2922187" y="923391"/>
                  </a:lnTo>
                  <a:lnTo>
                    <a:pt x="2929166" y="935710"/>
                  </a:lnTo>
                  <a:lnTo>
                    <a:pt x="2884679" y="946834"/>
                  </a:lnTo>
                  <a:close/>
                </a:path>
                <a:path w="2938779" h="1118235">
                  <a:moveTo>
                    <a:pt x="2783446" y="972146"/>
                  </a:moveTo>
                  <a:lnTo>
                    <a:pt x="2792691" y="962901"/>
                  </a:lnTo>
                  <a:lnTo>
                    <a:pt x="2790842" y="970297"/>
                  </a:lnTo>
                  <a:lnTo>
                    <a:pt x="2783446" y="972146"/>
                  </a:lnTo>
                  <a:close/>
                </a:path>
                <a:path w="2938779" h="1118235">
                  <a:moveTo>
                    <a:pt x="2790842" y="970297"/>
                  </a:moveTo>
                  <a:lnTo>
                    <a:pt x="2792691" y="962901"/>
                  </a:lnTo>
                  <a:lnTo>
                    <a:pt x="2820422" y="962901"/>
                  </a:lnTo>
                  <a:lnTo>
                    <a:pt x="2790842" y="970297"/>
                  </a:lnTo>
                  <a:close/>
                </a:path>
                <a:path w="2938779" h="1118235">
                  <a:moveTo>
                    <a:pt x="2790380" y="972146"/>
                  </a:moveTo>
                  <a:lnTo>
                    <a:pt x="2783446" y="972146"/>
                  </a:lnTo>
                  <a:lnTo>
                    <a:pt x="2790842" y="970297"/>
                  </a:lnTo>
                  <a:lnTo>
                    <a:pt x="2790380" y="972146"/>
                  </a:lnTo>
                  <a:close/>
                </a:path>
                <a:path w="2938779" h="1118235">
                  <a:moveTo>
                    <a:pt x="2734957" y="1096556"/>
                  </a:moveTo>
                  <a:lnTo>
                    <a:pt x="2767379" y="1064134"/>
                  </a:lnTo>
                  <a:lnTo>
                    <a:pt x="2760202" y="1092835"/>
                  </a:lnTo>
                  <a:lnTo>
                    <a:pt x="2743936" y="1092835"/>
                  </a:lnTo>
                  <a:lnTo>
                    <a:pt x="2734957" y="1096556"/>
                  </a:lnTo>
                  <a:close/>
                </a:path>
                <a:path w="2938779" h="1118235">
                  <a:moveTo>
                    <a:pt x="25400" y="1105535"/>
                  </a:moveTo>
                  <a:lnTo>
                    <a:pt x="12700" y="1092835"/>
                  </a:lnTo>
                  <a:lnTo>
                    <a:pt x="25400" y="1092835"/>
                  </a:lnTo>
                  <a:lnTo>
                    <a:pt x="25400" y="1105535"/>
                  </a:lnTo>
                  <a:close/>
                </a:path>
                <a:path w="2938779" h="1118235">
                  <a:moveTo>
                    <a:pt x="2743936" y="1105535"/>
                  </a:moveTo>
                  <a:lnTo>
                    <a:pt x="25400" y="1105535"/>
                  </a:lnTo>
                  <a:lnTo>
                    <a:pt x="25400" y="1092835"/>
                  </a:lnTo>
                  <a:lnTo>
                    <a:pt x="2734020" y="1092835"/>
                  </a:lnTo>
                  <a:lnTo>
                    <a:pt x="2731617" y="1102448"/>
                  </a:lnTo>
                  <a:lnTo>
                    <a:pt x="2743936" y="1105535"/>
                  </a:lnTo>
                  <a:close/>
                </a:path>
                <a:path w="2938779" h="1118235">
                  <a:moveTo>
                    <a:pt x="2759272" y="1096556"/>
                  </a:moveTo>
                  <a:lnTo>
                    <a:pt x="2734957" y="1096556"/>
                  </a:lnTo>
                  <a:lnTo>
                    <a:pt x="2743936" y="1092835"/>
                  </a:lnTo>
                  <a:lnTo>
                    <a:pt x="2760202" y="1092835"/>
                  </a:lnTo>
                  <a:lnTo>
                    <a:pt x="2759272" y="109655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159500" y="2730500"/>
            <a:ext cx="2883535" cy="1084580"/>
            <a:chOff x="6159500" y="2730500"/>
            <a:chExt cx="2883535" cy="1084580"/>
          </a:xfrm>
        </p:grpSpPr>
        <p:sp>
          <p:nvSpPr>
            <p:cNvPr id="16" name="object 16"/>
            <p:cNvSpPr/>
            <p:nvPr/>
          </p:nvSpPr>
          <p:spPr>
            <a:xfrm>
              <a:off x="6172200" y="2743200"/>
              <a:ext cx="2857500" cy="1059180"/>
            </a:xfrm>
            <a:custGeom>
              <a:avLst/>
              <a:gdLst/>
              <a:ahLst/>
              <a:cxnLst/>
              <a:rect l="l" t="t" r="r" b="b"/>
              <a:pathLst>
                <a:path w="2857500" h="1059179">
                  <a:moveTo>
                    <a:pt x="2682240" y="1059179"/>
                  </a:moveTo>
                  <a:lnTo>
                    <a:pt x="0" y="1059179"/>
                  </a:lnTo>
                  <a:lnTo>
                    <a:pt x="0" y="0"/>
                  </a:lnTo>
                  <a:lnTo>
                    <a:pt x="2857500" y="0"/>
                  </a:lnTo>
                  <a:lnTo>
                    <a:pt x="2857500" y="882396"/>
                  </a:lnTo>
                  <a:lnTo>
                    <a:pt x="2682240" y="105917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851392" y="3622547"/>
              <a:ext cx="181355" cy="1828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59500" y="2730500"/>
              <a:ext cx="2883535" cy="1084580"/>
            </a:xfrm>
            <a:custGeom>
              <a:avLst/>
              <a:gdLst/>
              <a:ahLst/>
              <a:cxnLst/>
              <a:rect l="l" t="t" r="r" b="b"/>
              <a:pathLst>
                <a:path w="2883534" h="1084579">
                  <a:moveTo>
                    <a:pt x="2694304" y="1084579"/>
                  </a:moveTo>
                  <a:lnTo>
                    <a:pt x="12700" y="1084579"/>
                  </a:lnTo>
                  <a:lnTo>
                    <a:pt x="10223" y="1084338"/>
                  </a:lnTo>
                  <a:lnTo>
                    <a:pt x="0" y="1071879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2870834" y="0"/>
                  </a:lnTo>
                  <a:lnTo>
                    <a:pt x="2883534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1059179"/>
                  </a:lnTo>
                  <a:lnTo>
                    <a:pt x="12700" y="1059179"/>
                  </a:lnTo>
                  <a:lnTo>
                    <a:pt x="25400" y="1071879"/>
                  </a:lnTo>
                  <a:lnTo>
                    <a:pt x="2694304" y="1071879"/>
                  </a:lnTo>
                  <a:lnTo>
                    <a:pt x="2706624" y="1074966"/>
                  </a:lnTo>
                  <a:lnTo>
                    <a:pt x="2709176" y="1074966"/>
                  </a:lnTo>
                  <a:lnTo>
                    <a:pt x="2703283" y="1080858"/>
                  </a:lnTo>
                  <a:lnTo>
                    <a:pt x="2701353" y="1082433"/>
                  </a:lnTo>
                  <a:lnTo>
                    <a:pt x="2699156" y="1083614"/>
                  </a:lnTo>
                  <a:lnTo>
                    <a:pt x="2696781" y="1084338"/>
                  </a:lnTo>
                  <a:lnTo>
                    <a:pt x="2694304" y="1084579"/>
                  </a:lnTo>
                  <a:close/>
                </a:path>
                <a:path w="2883534" h="1084579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2883534" h="1084579">
                  <a:moveTo>
                    <a:pt x="2858134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2858134" y="12700"/>
                  </a:lnTo>
                  <a:lnTo>
                    <a:pt x="2858134" y="25400"/>
                  </a:lnTo>
                  <a:close/>
                </a:path>
                <a:path w="2883534" h="1084579">
                  <a:moveTo>
                    <a:pt x="2858134" y="885434"/>
                  </a:moveTo>
                  <a:lnTo>
                    <a:pt x="2858134" y="12700"/>
                  </a:lnTo>
                  <a:lnTo>
                    <a:pt x="2870834" y="25400"/>
                  </a:lnTo>
                  <a:lnTo>
                    <a:pt x="2883534" y="25400"/>
                  </a:lnTo>
                  <a:lnTo>
                    <a:pt x="2883534" y="882650"/>
                  </a:lnTo>
                  <a:lnTo>
                    <a:pt x="2870479" y="882650"/>
                  </a:lnTo>
                  <a:lnTo>
                    <a:pt x="2867748" y="883030"/>
                  </a:lnTo>
                  <a:lnTo>
                    <a:pt x="2858134" y="885434"/>
                  </a:lnTo>
                  <a:close/>
                </a:path>
                <a:path w="2883534" h="1084579">
                  <a:moveTo>
                    <a:pt x="2883534" y="25400"/>
                  </a:moveTo>
                  <a:lnTo>
                    <a:pt x="2870834" y="25400"/>
                  </a:lnTo>
                  <a:lnTo>
                    <a:pt x="2858134" y="12700"/>
                  </a:lnTo>
                  <a:lnTo>
                    <a:pt x="2883534" y="12700"/>
                  </a:lnTo>
                  <a:lnTo>
                    <a:pt x="2883534" y="25400"/>
                  </a:lnTo>
                  <a:close/>
                </a:path>
                <a:path w="2883534" h="1084579">
                  <a:moveTo>
                    <a:pt x="2858134" y="890092"/>
                  </a:moveTo>
                  <a:lnTo>
                    <a:pt x="2858134" y="885434"/>
                  </a:lnTo>
                  <a:lnTo>
                    <a:pt x="2867748" y="883030"/>
                  </a:lnTo>
                  <a:lnTo>
                    <a:pt x="2870479" y="882650"/>
                  </a:lnTo>
                  <a:lnTo>
                    <a:pt x="2873209" y="882865"/>
                  </a:lnTo>
                  <a:lnTo>
                    <a:pt x="2875838" y="883678"/>
                  </a:lnTo>
                  <a:lnTo>
                    <a:pt x="2878239" y="885024"/>
                  </a:lnTo>
                  <a:lnTo>
                    <a:pt x="2879744" y="886371"/>
                  </a:lnTo>
                  <a:lnTo>
                    <a:pt x="2861856" y="886371"/>
                  </a:lnTo>
                  <a:lnTo>
                    <a:pt x="2858134" y="890092"/>
                  </a:lnTo>
                  <a:close/>
                </a:path>
                <a:path w="2883534" h="1084579">
                  <a:moveTo>
                    <a:pt x="2883534" y="895350"/>
                  </a:moveTo>
                  <a:lnTo>
                    <a:pt x="2883496" y="894308"/>
                  </a:lnTo>
                  <a:lnTo>
                    <a:pt x="2882976" y="891616"/>
                  </a:lnTo>
                  <a:lnTo>
                    <a:pt x="2870479" y="882650"/>
                  </a:lnTo>
                  <a:lnTo>
                    <a:pt x="2883534" y="882650"/>
                  </a:lnTo>
                  <a:lnTo>
                    <a:pt x="2883534" y="895350"/>
                  </a:lnTo>
                  <a:close/>
                </a:path>
                <a:path w="2883534" h="1084579">
                  <a:moveTo>
                    <a:pt x="2706624" y="1074966"/>
                  </a:moveTo>
                  <a:lnTo>
                    <a:pt x="2717292" y="927569"/>
                  </a:lnTo>
                  <a:lnTo>
                    <a:pt x="2858134" y="885434"/>
                  </a:lnTo>
                  <a:lnTo>
                    <a:pt x="2858134" y="890092"/>
                  </a:lnTo>
                  <a:lnTo>
                    <a:pt x="2829438" y="918788"/>
                  </a:lnTo>
                  <a:lnTo>
                    <a:pt x="2769670" y="933729"/>
                  </a:lnTo>
                  <a:lnTo>
                    <a:pt x="2741929" y="933729"/>
                  </a:lnTo>
                  <a:lnTo>
                    <a:pt x="2732684" y="942975"/>
                  </a:lnTo>
                  <a:lnTo>
                    <a:pt x="2739618" y="942975"/>
                  </a:lnTo>
                  <a:lnTo>
                    <a:pt x="2717743" y="1030483"/>
                  </a:lnTo>
                  <a:lnTo>
                    <a:pt x="2685326" y="1062901"/>
                  </a:lnTo>
                  <a:lnTo>
                    <a:pt x="2709639" y="1062901"/>
                  </a:lnTo>
                  <a:lnTo>
                    <a:pt x="2706624" y="1074966"/>
                  </a:lnTo>
                  <a:close/>
                </a:path>
                <a:path w="2883534" h="1084579">
                  <a:moveTo>
                    <a:pt x="2866942" y="895350"/>
                  </a:moveTo>
                  <a:lnTo>
                    <a:pt x="2858134" y="895350"/>
                  </a:lnTo>
                  <a:lnTo>
                    <a:pt x="2858134" y="890092"/>
                  </a:lnTo>
                  <a:lnTo>
                    <a:pt x="2861856" y="886371"/>
                  </a:lnTo>
                  <a:lnTo>
                    <a:pt x="2866942" y="895350"/>
                  </a:lnTo>
                  <a:close/>
                </a:path>
                <a:path w="2883534" h="1084579">
                  <a:moveTo>
                    <a:pt x="2709176" y="1074966"/>
                  </a:moveTo>
                  <a:lnTo>
                    <a:pt x="2706624" y="1074966"/>
                  </a:lnTo>
                  <a:lnTo>
                    <a:pt x="2717743" y="1030483"/>
                  </a:lnTo>
                  <a:lnTo>
                    <a:pt x="2829438" y="918788"/>
                  </a:lnTo>
                  <a:lnTo>
                    <a:pt x="2873921" y="907669"/>
                  </a:lnTo>
                  <a:lnTo>
                    <a:pt x="2861856" y="886371"/>
                  </a:lnTo>
                  <a:lnTo>
                    <a:pt x="2879744" y="886371"/>
                  </a:lnTo>
                  <a:lnTo>
                    <a:pt x="2880283" y="886853"/>
                  </a:lnTo>
                  <a:lnTo>
                    <a:pt x="2881883" y="889088"/>
                  </a:lnTo>
                  <a:lnTo>
                    <a:pt x="2882976" y="891616"/>
                  </a:lnTo>
                  <a:lnTo>
                    <a:pt x="2883496" y="894308"/>
                  </a:lnTo>
                  <a:lnTo>
                    <a:pt x="2883420" y="897051"/>
                  </a:lnTo>
                  <a:lnTo>
                    <a:pt x="2882760" y="899718"/>
                  </a:lnTo>
                  <a:lnTo>
                    <a:pt x="2881541" y="902182"/>
                  </a:lnTo>
                  <a:lnTo>
                    <a:pt x="2879813" y="904328"/>
                  </a:lnTo>
                  <a:lnTo>
                    <a:pt x="2709176" y="1074966"/>
                  </a:lnTo>
                  <a:close/>
                </a:path>
                <a:path w="2883534" h="1084579">
                  <a:moveTo>
                    <a:pt x="2829438" y="918788"/>
                  </a:moveTo>
                  <a:lnTo>
                    <a:pt x="2858134" y="890092"/>
                  </a:lnTo>
                  <a:lnTo>
                    <a:pt x="2858134" y="895350"/>
                  </a:lnTo>
                  <a:lnTo>
                    <a:pt x="2866942" y="895350"/>
                  </a:lnTo>
                  <a:lnTo>
                    <a:pt x="2873921" y="907669"/>
                  </a:lnTo>
                  <a:lnTo>
                    <a:pt x="2829438" y="918788"/>
                  </a:lnTo>
                  <a:close/>
                </a:path>
                <a:path w="2883534" h="1084579">
                  <a:moveTo>
                    <a:pt x="2732684" y="942975"/>
                  </a:moveTo>
                  <a:lnTo>
                    <a:pt x="2741929" y="933729"/>
                  </a:lnTo>
                  <a:lnTo>
                    <a:pt x="2740081" y="941126"/>
                  </a:lnTo>
                  <a:lnTo>
                    <a:pt x="2732684" y="942975"/>
                  </a:lnTo>
                  <a:close/>
                </a:path>
                <a:path w="2883534" h="1084579">
                  <a:moveTo>
                    <a:pt x="2740081" y="941126"/>
                  </a:moveTo>
                  <a:lnTo>
                    <a:pt x="2741929" y="933729"/>
                  </a:lnTo>
                  <a:lnTo>
                    <a:pt x="2769670" y="933729"/>
                  </a:lnTo>
                  <a:lnTo>
                    <a:pt x="2740081" y="941126"/>
                  </a:lnTo>
                  <a:close/>
                </a:path>
                <a:path w="2883534" h="1084579">
                  <a:moveTo>
                    <a:pt x="2739618" y="942975"/>
                  </a:moveTo>
                  <a:lnTo>
                    <a:pt x="2732684" y="942975"/>
                  </a:lnTo>
                  <a:lnTo>
                    <a:pt x="2740081" y="941126"/>
                  </a:lnTo>
                  <a:lnTo>
                    <a:pt x="2739618" y="942975"/>
                  </a:lnTo>
                  <a:close/>
                </a:path>
                <a:path w="2883534" h="1084579">
                  <a:moveTo>
                    <a:pt x="2685326" y="1062901"/>
                  </a:moveTo>
                  <a:lnTo>
                    <a:pt x="2717743" y="1030483"/>
                  </a:lnTo>
                  <a:lnTo>
                    <a:pt x="2710570" y="1059179"/>
                  </a:lnTo>
                  <a:lnTo>
                    <a:pt x="2694304" y="1059179"/>
                  </a:lnTo>
                  <a:lnTo>
                    <a:pt x="2685326" y="1062901"/>
                  </a:lnTo>
                  <a:close/>
                </a:path>
                <a:path w="2883534" h="1084579">
                  <a:moveTo>
                    <a:pt x="25400" y="1071879"/>
                  </a:moveTo>
                  <a:lnTo>
                    <a:pt x="12700" y="1059179"/>
                  </a:lnTo>
                  <a:lnTo>
                    <a:pt x="25400" y="1059179"/>
                  </a:lnTo>
                  <a:lnTo>
                    <a:pt x="25400" y="1071879"/>
                  </a:lnTo>
                  <a:close/>
                </a:path>
                <a:path w="2883534" h="1084579">
                  <a:moveTo>
                    <a:pt x="2694304" y="1071879"/>
                  </a:moveTo>
                  <a:lnTo>
                    <a:pt x="25400" y="1071879"/>
                  </a:lnTo>
                  <a:lnTo>
                    <a:pt x="25400" y="1059179"/>
                  </a:lnTo>
                  <a:lnTo>
                    <a:pt x="2684389" y="1059179"/>
                  </a:lnTo>
                  <a:lnTo>
                    <a:pt x="2681985" y="1068793"/>
                  </a:lnTo>
                  <a:lnTo>
                    <a:pt x="2694304" y="1071879"/>
                  </a:lnTo>
                  <a:close/>
                </a:path>
                <a:path w="2883534" h="1084579">
                  <a:moveTo>
                    <a:pt x="2709639" y="1062901"/>
                  </a:moveTo>
                  <a:lnTo>
                    <a:pt x="2685326" y="1062901"/>
                  </a:lnTo>
                  <a:lnTo>
                    <a:pt x="2694304" y="1059179"/>
                  </a:lnTo>
                  <a:lnTo>
                    <a:pt x="2710570" y="1059179"/>
                  </a:lnTo>
                  <a:lnTo>
                    <a:pt x="2709639" y="1062901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4635500" y="4635500"/>
            <a:ext cx="2938780" cy="1118235"/>
            <a:chOff x="4635500" y="4635500"/>
            <a:chExt cx="2938780" cy="1118235"/>
          </a:xfrm>
        </p:grpSpPr>
        <p:sp>
          <p:nvSpPr>
            <p:cNvPr id="20" name="object 20"/>
            <p:cNvSpPr/>
            <p:nvPr/>
          </p:nvSpPr>
          <p:spPr>
            <a:xfrm>
              <a:off x="4648200" y="4648200"/>
              <a:ext cx="2914015" cy="1092835"/>
            </a:xfrm>
            <a:custGeom>
              <a:avLst/>
              <a:gdLst/>
              <a:ahLst/>
              <a:cxnLst/>
              <a:rect l="l" t="t" r="r" b="b"/>
              <a:pathLst>
                <a:path w="2914015" h="1092835">
                  <a:moveTo>
                    <a:pt x="2731007" y="1092708"/>
                  </a:moveTo>
                  <a:lnTo>
                    <a:pt x="0" y="1092708"/>
                  </a:lnTo>
                  <a:lnTo>
                    <a:pt x="0" y="0"/>
                  </a:lnTo>
                  <a:lnTo>
                    <a:pt x="2913888" y="0"/>
                  </a:lnTo>
                  <a:lnTo>
                    <a:pt x="2913888" y="911351"/>
                  </a:lnTo>
                  <a:lnTo>
                    <a:pt x="2731007" y="109270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6160" y="5556503"/>
              <a:ext cx="188975" cy="1874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35500" y="4635500"/>
              <a:ext cx="2938780" cy="1118235"/>
            </a:xfrm>
            <a:custGeom>
              <a:avLst/>
              <a:gdLst/>
              <a:ahLst/>
              <a:cxnLst/>
              <a:rect l="l" t="t" r="r" b="b"/>
              <a:pathLst>
                <a:path w="2938779" h="1118235">
                  <a:moveTo>
                    <a:pt x="2743936" y="1118235"/>
                  </a:moveTo>
                  <a:lnTo>
                    <a:pt x="12700" y="1118235"/>
                  </a:lnTo>
                  <a:lnTo>
                    <a:pt x="10223" y="1117993"/>
                  </a:lnTo>
                  <a:lnTo>
                    <a:pt x="0" y="1105535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2926079" y="0"/>
                  </a:lnTo>
                  <a:lnTo>
                    <a:pt x="2938779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1092835"/>
                  </a:lnTo>
                  <a:lnTo>
                    <a:pt x="12700" y="1092835"/>
                  </a:lnTo>
                  <a:lnTo>
                    <a:pt x="25400" y="1105535"/>
                  </a:lnTo>
                  <a:lnTo>
                    <a:pt x="2743936" y="1105535"/>
                  </a:lnTo>
                  <a:lnTo>
                    <a:pt x="2756255" y="1108621"/>
                  </a:lnTo>
                  <a:lnTo>
                    <a:pt x="2758808" y="1108621"/>
                  </a:lnTo>
                  <a:lnTo>
                    <a:pt x="2752915" y="1114513"/>
                  </a:lnTo>
                  <a:lnTo>
                    <a:pt x="2750997" y="1116088"/>
                  </a:lnTo>
                  <a:lnTo>
                    <a:pt x="2748800" y="1117269"/>
                  </a:lnTo>
                  <a:lnTo>
                    <a:pt x="2746413" y="1117993"/>
                  </a:lnTo>
                  <a:lnTo>
                    <a:pt x="2743936" y="1118235"/>
                  </a:lnTo>
                  <a:close/>
                </a:path>
                <a:path w="2938779" h="1118235">
                  <a:moveTo>
                    <a:pt x="25400" y="25400"/>
                  </a:moveTo>
                  <a:lnTo>
                    <a:pt x="12700" y="25400"/>
                  </a:lnTo>
                  <a:lnTo>
                    <a:pt x="25400" y="12700"/>
                  </a:lnTo>
                  <a:lnTo>
                    <a:pt x="25400" y="25400"/>
                  </a:lnTo>
                  <a:close/>
                </a:path>
                <a:path w="2938779" h="1118235">
                  <a:moveTo>
                    <a:pt x="2913379" y="25400"/>
                  </a:moveTo>
                  <a:lnTo>
                    <a:pt x="25400" y="25400"/>
                  </a:lnTo>
                  <a:lnTo>
                    <a:pt x="25400" y="12700"/>
                  </a:lnTo>
                  <a:lnTo>
                    <a:pt x="2913379" y="12700"/>
                  </a:lnTo>
                  <a:lnTo>
                    <a:pt x="2913379" y="25400"/>
                  </a:lnTo>
                  <a:close/>
                </a:path>
                <a:path w="2938779" h="1118235">
                  <a:moveTo>
                    <a:pt x="2913379" y="913475"/>
                  </a:moveTo>
                  <a:lnTo>
                    <a:pt x="2913379" y="12700"/>
                  </a:lnTo>
                  <a:lnTo>
                    <a:pt x="2926079" y="25400"/>
                  </a:lnTo>
                  <a:lnTo>
                    <a:pt x="2938779" y="25400"/>
                  </a:lnTo>
                  <a:lnTo>
                    <a:pt x="2938779" y="910691"/>
                  </a:lnTo>
                  <a:lnTo>
                    <a:pt x="2925724" y="910691"/>
                  </a:lnTo>
                  <a:lnTo>
                    <a:pt x="2922993" y="911072"/>
                  </a:lnTo>
                  <a:lnTo>
                    <a:pt x="2913379" y="913475"/>
                  </a:lnTo>
                  <a:close/>
                </a:path>
                <a:path w="2938779" h="1118235">
                  <a:moveTo>
                    <a:pt x="2938779" y="25400"/>
                  </a:moveTo>
                  <a:lnTo>
                    <a:pt x="2926079" y="25400"/>
                  </a:lnTo>
                  <a:lnTo>
                    <a:pt x="2913379" y="12700"/>
                  </a:lnTo>
                  <a:lnTo>
                    <a:pt x="2938779" y="12700"/>
                  </a:lnTo>
                  <a:lnTo>
                    <a:pt x="2938779" y="25400"/>
                  </a:lnTo>
                  <a:close/>
                </a:path>
                <a:path w="2938779" h="1118235">
                  <a:moveTo>
                    <a:pt x="2913379" y="918133"/>
                  </a:moveTo>
                  <a:lnTo>
                    <a:pt x="2913379" y="913475"/>
                  </a:lnTo>
                  <a:lnTo>
                    <a:pt x="2922993" y="911072"/>
                  </a:lnTo>
                  <a:lnTo>
                    <a:pt x="2925724" y="910691"/>
                  </a:lnTo>
                  <a:lnTo>
                    <a:pt x="2928454" y="910920"/>
                  </a:lnTo>
                  <a:lnTo>
                    <a:pt x="2931083" y="911720"/>
                  </a:lnTo>
                  <a:lnTo>
                    <a:pt x="2933484" y="913066"/>
                  </a:lnTo>
                  <a:lnTo>
                    <a:pt x="2934978" y="914412"/>
                  </a:lnTo>
                  <a:lnTo>
                    <a:pt x="2917101" y="914412"/>
                  </a:lnTo>
                  <a:lnTo>
                    <a:pt x="2913379" y="918133"/>
                  </a:lnTo>
                  <a:close/>
                </a:path>
                <a:path w="2938779" h="1118235">
                  <a:moveTo>
                    <a:pt x="2938779" y="923391"/>
                  </a:moveTo>
                  <a:lnTo>
                    <a:pt x="2938741" y="922350"/>
                  </a:lnTo>
                  <a:lnTo>
                    <a:pt x="2938221" y="919657"/>
                  </a:lnTo>
                  <a:lnTo>
                    <a:pt x="2925724" y="910691"/>
                  </a:lnTo>
                  <a:lnTo>
                    <a:pt x="2938779" y="910691"/>
                  </a:lnTo>
                  <a:lnTo>
                    <a:pt x="2938779" y="923391"/>
                  </a:lnTo>
                  <a:close/>
                </a:path>
                <a:path w="2938779" h="1118235">
                  <a:moveTo>
                    <a:pt x="2756255" y="1108621"/>
                  </a:moveTo>
                  <a:lnTo>
                    <a:pt x="2768041" y="956741"/>
                  </a:lnTo>
                  <a:lnTo>
                    <a:pt x="2913379" y="913475"/>
                  </a:lnTo>
                  <a:lnTo>
                    <a:pt x="2913379" y="918133"/>
                  </a:lnTo>
                  <a:lnTo>
                    <a:pt x="2884679" y="946834"/>
                  </a:lnTo>
                  <a:lnTo>
                    <a:pt x="2820422" y="962901"/>
                  </a:lnTo>
                  <a:lnTo>
                    <a:pt x="2792691" y="962901"/>
                  </a:lnTo>
                  <a:lnTo>
                    <a:pt x="2783446" y="972146"/>
                  </a:lnTo>
                  <a:lnTo>
                    <a:pt x="2790380" y="972146"/>
                  </a:lnTo>
                  <a:lnTo>
                    <a:pt x="2767379" y="1064134"/>
                  </a:lnTo>
                  <a:lnTo>
                    <a:pt x="2734957" y="1096556"/>
                  </a:lnTo>
                  <a:lnTo>
                    <a:pt x="2759272" y="1096556"/>
                  </a:lnTo>
                  <a:lnTo>
                    <a:pt x="2756255" y="1108621"/>
                  </a:lnTo>
                  <a:close/>
                </a:path>
                <a:path w="2938779" h="1118235">
                  <a:moveTo>
                    <a:pt x="2922187" y="923391"/>
                  </a:moveTo>
                  <a:lnTo>
                    <a:pt x="2913379" y="923391"/>
                  </a:lnTo>
                  <a:lnTo>
                    <a:pt x="2913379" y="918133"/>
                  </a:lnTo>
                  <a:lnTo>
                    <a:pt x="2917101" y="914412"/>
                  </a:lnTo>
                  <a:lnTo>
                    <a:pt x="2922187" y="923391"/>
                  </a:lnTo>
                  <a:close/>
                </a:path>
                <a:path w="2938779" h="1118235">
                  <a:moveTo>
                    <a:pt x="2758808" y="1108621"/>
                  </a:moveTo>
                  <a:lnTo>
                    <a:pt x="2756255" y="1108621"/>
                  </a:lnTo>
                  <a:lnTo>
                    <a:pt x="2767379" y="1064134"/>
                  </a:lnTo>
                  <a:lnTo>
                    <a:pt x="2884679" y="946834"/>
                  </a:lnTo>
                  <a:lnTo>
                    <a:pt x="2929166" y="935710"/>
                  </a:lnTo>
                  <a:lnTo>
                    <a:pt x="2917101" y="914412"/>
                  </a:lnTo>
                  <a:lnTo>
                    <a:pt x="2934978" y="914412"/>
                  </a:lnTo>
                  <a:lnTo>
                    <a:pt x="2935528" y="914908"/>
                  </a:lnTo>
                  <a:lnTo>
                    <a:pt x="2937129" y="917130"/>
                  </a:lnTo>
                  <a:lnTo>
                    <a:pt x="2938221" y="919657"/>
                  </a:lnTo>
                  <a:lnTo>
                    <a:pt x="2938741" y="922350"/>
                  </a:lnTo>
                  <a:lnTo>
                    <a:pt x="2938665" y="925106"/>
                  </a:lnTo>
                  <a:lnTo>
                    <a:pt x="2938005" y="927773"/>
                  </a:lnTo>
                  <a:lnTo>
                    <a:pt x="2936786" y="930236"/>
                  </a:lnTo>
                  <a:lnTo>
                    <a:pt x="2935058" y="932370"/>
                  </a:lnTo>
                  <a:lnTo>
                    <a:pt x="2758808" y="1108621"/>
                  </a:lnTo>
                  <a:close/>
                </a:path>
                <a:path w="2938779" h="1118235">
                  <a:moveTo>
                    <a:pt x="2884679" y="946834"/>
                  </a:moveTo>
                  <a:lnTo>
                    <a:pt x="2913379" y="918133"/>
                  </a:lnTo>
                  <a:lnTo>
                    <a:pt x="2913379" y="923391"/>
                  </a:lnTo>
                  <a:lnTo>
                    <a:pt x="2922187" y="923391"/>
                  </a:lnTo>
                  <a:lnTo>
                    <a:pt x="2929166" y="935710"/>
                  </a:lnTo>
                  <a:lnTo>
                    <a:pt x="2884679" y="946834"/>
                  </a:lnTo>
                  <a:close/>
                </a:path>
                <a:path w="2938779" h="1118235">
                  <a:moveTo>
                    <a:pt x="2783446" y="972146"/>
                  </a:moveTo>
                  <a:lnTo>
                    <a:pt x="2792691" y="962901"/>
                  </a:lnTo>
                  <a:lnTo>
                    <a:pt x="2790842" y="970297"/>
                  </a:lnTo>
                  <a:lnTo>
                    <a:pt x="2783446" y="972146"/>
                  </a:lnTo>
                  <a:close/>
                </a:path>
                <a:path w="2938779" h="1118235">
                  <a:moveTo>
                    <a:pt x="2790842" y="970297"/>
                  </a:moveTo>
                  <a:lnTo>
                    <a:pt x="2792691" y="962901"/>
                  </a:lnTo>
                  <a:lnTo>
                    <a:pt x="2820422" y="962901"/>
                  </a:lnTo>
                  <a:lnTo>
                    <a:pt x="2790842" y="970297"/>
                  </a:lnTo>
                  <a:close/>
                </a:path>
                <a:path w="2938779" h="1118235">
                  <a:moveTo>
                    <a:pt x="2790380" y="972146"/>
                  </a:moveTo>
                  <a:lnTo>
                    <a:pt x="2783446" y="972146"/>
                  </a:lnTo>
                  <a:lnTo>
                    <a:pt x="2790842" y="970297"/>
                  </a:lnTo>
                  <a:lnTo>
                    <a:pt x="2790380" y="972146"/>
                  </a:lnTo>
                  <a:close/>
                </a:path>
                <a:path w="2938779" h="1118235">
                  <a:moveTo>
                    <a:pt x="2734957" y="1096556"/>
                  </a:moveTo>
                  <a:lnTo>
                    <a:pt x="2767379" y="1064134"/>
                  </a:lnTo>
                  <a:lnTo>
                    <a:pt x="2760202" y="1092835"/>
                  </a:lnTo>
                  <a:lnTo>
                    <a:pt x="2743936" y="1092835"/>
                  </a:lnTo>
                  <a:lnTo>
                    <a:pt x="2734957" y="1096556"/>
                  </a:lnTo>
                  <a:close/>
                </a:path>
                <a:path w="2938779" h="1118235">
                  <a:moveTo>
                    <a:pt x="25400" y="1105535"/>
                  </a:moveTo>
                  <a:lnTo>
                    <a:pt x="12700" y="1092835"/>
                  </a:lnTo>
                  <a:lnTo>
                    <a:pt x="25400" y="1092835"/>
                  </a:lnTo>
                  <a:lnTo>
                    <a:pt x="25400" y="1105535"/>
                  </a:lnTo>
                  <a:close/>
                </a:path>
                <a:path w="2938779" h="1118235">
                  <a:moveTo>
                    <a:pt x="2743936" y="1105535"/>
                  </a:moveTo>
                  <a:lnTo>
                    <a:pt x="25400" y="1105535"/>
                  </a:lnTo>
                  <a:lnTo>
                    <a:pt x="25400" y="1092835"/>
                  </a:lnTo>
                  <a:lnTo>
                    <a:pt x="2734020" y="1092835"/>
                  </a:lnTo>
                  <a:lnTo>
                    <a:pt x="2731617" y="1102448"/>
                  </a:lnTo>
                  <a:lnTo>
                    <a:pt x="2743936" y="1105535"/>
                  </a:lnTo>
                  <a:close/>
                </a:path>
                <a:path w="2938779" h="1118235">
                  <a:moveTo>
                    <a:pt x="2759272" y="1096556"/>
                  </a:moveTo>
                  <a:lnTo>
                    <a:pt x="2734957" y="1096556"/>
                  </a:lnTo>
                  <a:lnTo>
                    <a:pt x="2743936" y="1092835"/>
                  </a:lnTo>
                  <a:lnTo>
                    <a:pt x="2760202" y="1092835"/>
                  </a:lnTo>
                  <a:lnTo>
                    <a:pt x="2759272" y="109655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58494" y="2863850"/>
            <a:ext cx="2111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ра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сл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ный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туризм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9775" y="4803140"/>
            <a:ext cx="1484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110">
              <a:lnSpc>
                <a:spcPct val="100000"/>
              </a:lnSpc>
              <a:spcBef>
                <a:spcPts val="100"/>
              </a:spcBef>
            </a:pP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уз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йный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туризм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0925" y="4586617"/>
            <a:ext cx="2636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Творческий 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(обра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ел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ьный)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туризм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38925" y="2875279"/>
            <a:ext cx="1939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5080" indent="-47244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рту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ьный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туризм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075" y="531177"/>
            <a:ext cx="7943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 этапы 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внедрения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практики</a:t>
            </a:r>
            <a:endParaRPr spc="-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777" y="1896096"/>
            <a:ext cx="7960359" cy="20040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76555" indent="-363855">
              <a:lnSpc>
                <a:spcPct val="100000"/>
              </a:lnSpc>
              <a:spcBef>
                <a:spcPts val="960"/>
              </a:spcBef>
              <a:buSzPct val="97000"/>
              <a:buFont typeface="Wingdings" panose="05000000000000000000"/>
              <a:buChar char=""/>
              <a:tabLst>
                <a:tab pos="376555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1 </a:t>
            </a:r>
            <a:r>
              <a:rPr sz="3600" b="1" spc="-5" dirty="0">
                <a:latin typeface="Times New Roman" panose="02020603050405020304"/>
                <a:cs typeface="Times New Roman" panose="02020603050405020304"/>
              </a:rPr>
              <a:t>этап-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spc="-5" dirty="0">
                <a:latin typeface="Times New Roman" panose="02020603050405020304"/>
                <a:cs typeface="Times New Roman" panose="02020603050405020304"/>
              </a:rPr>
              <a:t>Организационн</a:t>
            </a:r>
            <a:r>
              <a:rPr lang="ru-RU" sz="3600" b="1" spc="-5" dirty="0">
                <a:latin typeface="Times New Roman" panose="02020603050405020304"/>
                <a:cs typeface="Times New Roman" panose="02020603050405020304"/>
              </a:rPr>
              <a:t>ый</a:t>
            </a: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376555" indent="-363855">
              <a:lnSpc>
                <a:spcPct val="100000"/>
              </a:lnSpc>
              <a:spcBef>
                <a:spcPts val="860"/>
              </a:spcBef>
              <a:buSzPct val="97000"/>
              <a:buFont typeface="Wingdings" panose="05000000000000000000"/>
              <a:buChar char=""/>
              <a:tabLst>
                <a:tab pos="376555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spc="-5" dirty="0">
                <a:latin typeface="Times New Roman" panose="02020603050405020304"/>
                <a:cs typeface="Times New Roman" panose="02020603050405020304"/>
              </a:rPr>
              <a:t>этап-</a:t>
            </a:r>
            <a:r>
              <a:rPr sz="36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Практический</a:t>
            </a: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376555" indent="-363855">
              <a:lnSpc>
                <a:spcPct val="100000"/>
              </a:lnSpc>
              <a:spcBef>
                <a:spcPts val="860"/>
              </a:spcBef>
              <a:buSzPct val="97000"/>
              <a:buFont typeface="Wingdings" panose="05000000000000000000"/>
              <a:buChar char=""/>
              <a:tabLst>
                <a:tab pos="376555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6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spc="-5" dirty="0">
                <a:latin typeface="Times New Roman" panose="02020603050405020304"/>
                <a:cs typeface="Times New Roman" panose="02020603050405020304"/>
              </a:rPr>
              <a:t>этап-</a:t>
            </a:r>
            <a:r>
              <a:rPr sz="36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600" b="1" spc="-1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3600" b="1" spc="-10" dirty="0">
                <a:latin typeface="Times New Roman" panose="02020603050405020304"/>
                <a:cs typeface="Times New Roman" panose="02020603050405020304"/>
              </a:rPr>
              <a:t>налитический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745" y="530860"/>
            <a:ext cx="731710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0" dirty="0">
                <a:latin typeface="Times New Roman" panose="02020603050405020304"/>
                <a:cs typeface="Times New Roman" panose="02020603050405020304"/>
              </a:rPr>
              <a:t>Социальные партеры</a:t>
            </a:r>
            <a:r>
              <a:rPr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практики</a:t>
            </a:r>
            <a:endParaRPr spc="-5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259"/>
            <a:ext cx="7303134" cy="43688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53365" indent="-342900">
              <a:lnSpc>
                <a:spcPts val="3240"/>
              </a:lnSpc>
              <a:spcBef>
                <a:spcPts val="505"/>
              </a:spcBef>
              <a:buFont typeface="Wingdings" panose="05000000000000000000"/>
              <a:buChar char=""/>
              <a:tabLst>
                <a:tab pos="450850" algn="l"/>
              </a:tabLst>
            </a:pPr>
            <a:r>
              <a:rPr dirty="0"/>
              <a:t>	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Муниципальное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бюджетное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учреждение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5" dirty="0">
                <a:latin typeface="Times New Roman" panose="02020603050405020304"/>
                <a:cs typeface="Times New Roman" panose="02020603050405020304"/>
              </a:rPr>
              <a:t>культуры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«Районный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дом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5" dirty="0">
                <a:latin typeface="Times New Roman" panose="02020603050405020304"/>
                <a:cs typeface="Times New Roman" panose="02020603050405020304"/>
              </a:rPr>
              <a:t>культуры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им.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Солдатова»;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Муниципальное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бюджетное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учреждение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5" dirty="0">
                <a:latin typeface="Times New Roman" panose="02020603050405020304"/>
                <a:cs typeface="Times New Roman" panose="02020603050405020304"/>
              </a:rPr>
              <a:t>культуры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«Централизованная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межпоселенческая 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библиотечная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система»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0" dirty="0">
                <a:latin typeface="Times New Roman" panose="02020603050405020304"/>
                <a:cs typeface="Times New Roman" panose="02020603050405020304"/>
              </a:rPr>
              <a:t>Вачского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муниципального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района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30" dirty="0">
                <a:latin typeface="Times New Roman" panose="02020603050405020304"/>
                <a:cs typeface="Times New Roman" panose="02020603050405020304"/>
              </a:rPr>
              <a:t>Нижегородской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области;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355600" marR="128270" indent="-342900">
              <a:lnSpc>
                <a:spcPts val="3240"/>
              </a:lnSpc>
              <a:spcBef>
                <a:spcPts val="72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Местные поэты,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прозаики, 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краеведы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др. </a:t>
            </a:r>
            <a:r>
              <a:rPr sz="3000" spc="-7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общественные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" dirty="0">
                <a:latin typeface="Times New Roman" panose="02020603050405020304"/>
                <a:cs typeface="Times New Roman" panose="02020603050405020304"/>
              </a:rPr>
              <a:t>деятели.</a:t>
            </a:r>
            <a:endParaRPr sz="3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60960"/>
            <a:ext cx="3622675" cy="4556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635" y="462597"/>
            <a:ext cx="5333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Православный</a:t>
            </a:r>
            <a:r>
              <a:rPr sz="4400" b="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туризм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2100072" cy="15300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8000" y="3915410"/>
            <a:ext cx="1593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Экскурсия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г.Муром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6700" y="1879092"/>
            <a:ext cx="4700270" cy="4270375"/>
            <a:chOff x="266700" y="1879092"/>
            <a:chExt cx="4700270" cy="42703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4437888"/>
              <a:ext cx="2282952" cy="17114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5683" y="1879092"/>
              <a:ext cx="2161032" cy="1621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00" y="4267200"/>
              <a:ext cx="2183892" cy="16383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4170" y="6195695"/>
            <a:ext cx="2049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Calibri" panose="020F0502020204030204"/>
                <a:cs typeface="Calibri" panose="020F0502020204030204"/>
              </a:rPr>
              <a:t>г.Ворсма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Островоезерский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женский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моностырь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7300" y="1219200"/>
            <a:ext cx="1566672" cy="20894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01620" y="3568065"/>
            <a:ext cx="19723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Поездка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Княжий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берег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6229" y="6042659"/>
            <a:ext cx="16560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Церковь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Александра 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Невского</a:t>
            </a:r>
            <a:r>
              <a:rPr sz="1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с.Березовка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0276" y="1219200"/>
            <a:ext cx="2261616" cy="16962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933565" y="3112135"/>
            <a:ext cx="1848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Свято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Троицкая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церковь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с.Арефино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57800" y="3962400"/>
            <a:ext cx="1862327" cy="139598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75884" y="3280410"/>
            <a:ext cx="17545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Церковь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Тихона 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Амафунтского</a:t>
            </a:r>
            <a:r>
              <a:rPr sz="1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р.п.Вача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9095" y="5433059"/>
            <a:ext cx="13303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Церковь </a:t>
            </a:r>
            <a:r>
              <a:rPr sz="1400" dirty="0">
                <a:latin typeface="Calibri" panose="020F0502020204030204"/>
                <a:cs typeface="Calibri" panose="020F0502020204030204"/>
              </a:rPr>
              <a:t>в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честь 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Казанской иконы </a:t>
            </a:r>
            <a:r>
              <a:rPr sz="1400" spc="-3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Божией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Матери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с.Новоселки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20711" y="3784091"/>
            <a:ext cx="1638300" cy="21945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317740" y="6042659"/>
            <a:ext cx="15513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Дальне </a:t>
            </a:r>
            <a:r>
              <a:rPr sz="1400" dirty="0">
                <a:latin typeface="Calibri" panose="020F0502020204030204"/>
                <a:cs typeface="Calibri" panose="020F0502020204030204"/>
              </a:rPr>
              <a:t>– 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Давыдовский 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ж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енски</a:t>
            </a:r>
            <a:r>
              <a:rPr sz="1400" dirty="0">
                <a:latin typeface="Calibri" panose="020F0502020204030204"/>
                <a:cs typeface="Calibri" panose="020F0502020204030204"/>
              </a:rPr>
              <a:t>й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м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онаст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ы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р</a:t>
            </a:r>
            <a:r>
              <a:rPr sz="1400" dirty="0">
                <a:latin typeface="Calibri" panose="020F0502020204030204"/>
                <a:cs typeface="Calibri" panose="020F0502020204030204"/>
              </a:rPr>
              <a:t>ь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410" y="463232"/>
            <a:ext cx="4616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Times New Roman" panose="02020603050405020304"/>
                <a:cs typeface="Times New Roman" panose="02020603050405020304"/>
              </a:rPr>
              <a:t>Музейный</a:t>
            </a:r>
            <a:r>
              <a:rPr sz="44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25" dirty="0">
                <a:latin typeface="Times New Roman" panose="02020603050405020304"/>
                <a:cs typeface="Times New Roman" panose="02020603050405020304"/>
              </a:rPr>
              <a:t>туризм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2400" y="1338072"/>
            <a:ext cx="1376172" cy="18348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336547"/>
            <a:ext cx="2572511" cy="1929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3521964"/>
            <a:ext cx="2607563" cy="1981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3091" y="3505200"/>
            <a:ext cx="2596895" cy="1947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1338072"/>
            <a:ext cx="2569464" cy="1927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6400" y="1338072"/>
            <a:ext cx="1470660" cy="18196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3352800"/>
            <a:ext cx="2956560" cy="21503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1140" y="5575934"/>
            <a:ext cx="262763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705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Казаковская</a:t>
            </a:r>
            <a:r>
              <a:rPr sz="1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филигрань.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Музей предприятия </a:t>
            </a:r>
            <a:r>
              <a:rPr sz="160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художественных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Calibri" panose="020F0502020204030204"/>
                <a:cs typeface="Calibri" panose="020F0502020204030204"/>
              </a:rPr>
              <a:t>изделий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народного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творчесва </a:t>
            </a:r>
            <a:r>
              <a:rPr sz="1600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с.Казаково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6309" y="5688965"/>
            <a:ext cx="2494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Историко-Краеведческий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музей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р.п.Вача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5740" y="5582920"/>
            <a:ext cx="20218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Музей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полиции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Нижегородской</a:t>
            </a:r>
            <a:r>
              <a:rPr sz="1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обл. </a:t>
            </a:r>
            <a:r>
              <a:rPr sz="1800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Вачского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района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564" y="0"/>
            <a:ext cx="72326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8605" marR="5080" indent="-2795905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latin typeface="Times New Roman" panose="02020603050405020304"/>
                <a:cs typeface="Times New Roman" panose="02020603050405020304"/>
              </a:rPr>
              <a:t>Творческий</a:t>
            </a:r>
            <a:r>
              <a:rPr sz="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spc="-20" dirty="0">
                <a:latin typeface="Times New Roman" panose="02020603050405020304"/>
                <a:cs typeface="Times New Roman" panose="02020603050405020304"/>
              </a:rPr>
              <a:t>(образовательный) </a:t>
            </a:r>
            <a:r>
              <a:rPr sz="4000" spc="-9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spc="-25" dirty="0">
                <a:latin typeface="Times New Roman" panose="02020603050405020304"/>
                <a:cs typeface="Times New Roman" panose="02020603050405020304"/>
              </a:rPr>
              <a:t>туризм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62115" y="4700015"/>
            <a:ext cx="2401824" cy="18028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800" y="1066800"/>
            <a:ext cx="3677920" cy="5495925"/>
            <a:chOff x="304800" y="1066800"/>
            <a:chExt cx="3677920" cy="5495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066800"/>
              <a:ext cx="2209800" cy="1473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24" y="2743200"/>
              <a:ext cx="1976627" cy="1318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6" y="1828800"/>
              <a:ext cx="1354836" cy="18074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4088892"/>
              <a:ext cx="2209800" cy="1658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476" y="1905000"/>
              <a:ext cx="1353312" cy="18028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5280659"/>
              <a:ext cx="1708404" cy="128168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267200" y="1600200"/>
            <a:ext cx="4470400" cy="2865120"/>
            <a:chOff x="4267200" y="1600200"/>
            <a:chExt cx="4470400" cy="286512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00" y="1600200"/>
              <a:ext cx="2115311" cy="15864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7200" y="2279904"/>
              <a:ext cx="1508760" cy="2011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39" y="2667000"/>
              <a:ext cx="2397252" cy="17983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98140" y="4592320"/>
            <a:ext cx="3051810" cy="17195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Наши </a:t>
            </a:r>
            <a:r>
              <a:rPr lang="ru-RU" sz="1800" spc="-15" dirty="0">
                <a:latin typeface="Calibri" panose="020F0502020204030204"/>
                <a:cs typeface="Calibri" panose="020F0502020204030204"/>
              </a:rPr>
              <a:t>получитяли соцальных услуг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принимают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активное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участие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44195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культурно-массовых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мероприятиях 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960" y="193992"/>
            <a:ext cx="49580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Times New Roman" panose="02020603050405020304"/>
                <a:cs typeface="Times New Roman" panose="02020603050405020304"/>
              </a:rPr>
              <a:t>Виртуальный</a:t>
            </a:r>
            <a:r>
              <a:rPr sz="40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spc="-25" dirty="0">
                <a:latin typeface="Times New Roman" panose="02020603050405020304"/>
                <a:cs typeface="Times New Roman" panose="02020603050405020304"/>
              </a:rPr>
              <a:t>туризм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946403"/>
            <a:ext cx="8661400" cy="5788660"/>
            <a:chOff x="152400" y="946403"/>
            <a:chExt cx="8661400" cy="57886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2400" y="947927"/>
              <a:ext cx="3573779" cy="26807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3047999"/>
              <a:ext cx="2133600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219956"/>
              <a:ext cx="1885188" cy="2514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4190999"/>
              <a:ext cx="1906524" cy="2543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2191511"/>
              <a:ext cx="3299459" cy="2474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947927"/>
              <a:ext cx="1650492" cy="2200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946403"/>
              <a:ext cx="1650492" cy="22021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40909" y="5352415"/>
            <a:ext cx="414210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Путешествуем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известным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историческим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местам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городов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России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WPS Presentation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Times New Roman</vt:lpstr>
      <vt:lpstr>Trebuchet MS</vt:lpstr>
      <vt:lpstr>Arial MT</vt:lpstr>
      <vt:lpstr>Wingdings</vt:lpstr>
      <vt:lpstr>Microsoft YaHei</vt:lpstr>
      <vt:lpstr>Arial Unicode MS</vt:lpstr>
      <vt:lpstr>Office Theme</vt:lpstr>
      <vt:lpstr>Наименование практики: Социальный туризм</vt:lpstr>
      <vt:lpstr>Задачи практики</vt:lpstr>
      <vt:lpstr>Направления туризма</vt:lpstr>
      <vt:lpstr>Основные этапы внедрения практики</vt:lpstr>
      <vt:lpstr>Участники практики</vt:lpstr>
      <vt:lpstr>Православный туризм</vt:lpstr>
      <vt:lpstr>Музейный туризм</vt:lpstr>
      <vt:lpstr>Творческий (образовательный)  туризм</vt:lpstr>
      <vt:lpstr>Виртуальный туризм</vt:lpstr>
      <vt:lpstr>Результаты внедрения практики  Качественные</vt:lpstr>
      <vt:lpstr>Перспективы развития социального  туризма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практики:  «Время путешествовать»</dc:title>
  <dc:creator/>
  <cp:lastModifiedBy>WPS_1709806575</cp:lastModifiedBy>
  <cp:revision>1</cp:revision>
  <dcterms:created xsi:type="dcterms:W3CDTF">2024-10-30T11:16:54Z</dcterms:created>
  <dcterms:modified xsi:type="dcterms:W3CDTF">2024-10-30T11:16:54Z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2022-03-28T03:00:00Z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2024-10-30T03:00:00Z</vt:filetime>
  </property>
  <property fmtid="{D5CDD505-2E9C-101B-9397-08002B2CF9AE}" pid="5" name="ICV">
    <vt:lpwstr>C5B22783EA6849AF92D70BF828503CAC_12</vt:lpwstr>
  </property>
  <property fmtid="{D5CDD505-2E9C-101B-9397-08002B2CF9AE}" pid="6" name="KSOProductBuildVer">
    <vt:lpwstr>1049-12.2.0.18607</vt:lpwstr>
  </property>
</Properties>
</file>