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647384" cy="6480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Компьютерная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терапия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Рисунок 2" descr="H:\компьют\S2060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412875"/>
            <a:ext cx="3887788" cy="271462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" name="Рисунок 2" descr="H:\компьют\S2060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3887788" cy="271462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420888"/>
            <a:ext cx="3240360" cy="4192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Компьютерная терапия.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терапия.</dc:title>
  <dc:creator>ДИПИ1</dc:creator>
  <cp:lastModifiedBy>Никифорово</cp:lastModifiedBy>
  <cp:revision>1</cp:revision>
  <dcterms:created xsi:type="dcterms:W3CDTF">2024-11-07T11:13:30Z</dcterms:created>
  <dcterms:modified xsi:type="dcterms:W3CDTF">2024-11-07T11:18:25Z</dcterms:modified>
</cp:coreProperties>
</file>