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Montserrat" panose="00000500000000000000" pitchFamily="2" charset="-52"/>
      <p:regular r:id="rId5"/>
      <p:bold r:id="rId6"/>
      <p:italic r:id="rId7"/>
      <p:boldItalic r:id="rId8"/>
    </p:embeddedFont>
    <p:embeddedFont>
      <p:font typeface="Montserrat ExtraBold" panose="00000900000000000000" pitchFamily="2" charset="-52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7C8F3-1D06-4F2E-B3C6-D480213C2A95}">
  <a:tblStyle styleId="{3217C8F3-1D06-4F2E-B3C6-D480213C2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92" d="100"/>
          <a:sy n="9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68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168c4f6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168c4f60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54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7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83" name="Google Shape;83;p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"/>
          <p:cNvSpPr/>
          <p:nvPr/>
        </p:nvSpPr>
        <p:spPr>
          <a:xfrm>
            <a:off x="-3227000" y="-496300"/>
            <a:ext cx="13919009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/>
          <p:nvPr/>
        </p:nvSpPr>
        <p:spPr>
          <a:xfrm rot="10285708" flipH="1">
            <a:off x="7450007" y="4100705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3"/>
          <p:cNvSpPr/>
          <p:nvPr/>
        </p:nvSpPr>
        <p:spPr>
          <a:xfrm rot="10800000" flipH="1">
            <a:off x="-3672402" y="5782538"/>
            <a:ext cx="10799859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13"/>
          <p:cNvGrpSpPr/>
          <p:nvPr/>
        </p:nvGrpSpPr>
        <p:grpSpPr>
          <a:xfrm flipH="1">
            <a:off x="9765527" y="-1408428"/>
            <a:ext cx="2730792" cy="2950324"/>
            <a:chOff x="3179709" y="5000350"/>
            <a:chExt cx="526733" cy="569110"/>
          </a:xfrm>
        </p:grpSpPr>
        <p:sp>
          <p:nvSpPr>
            <p:cNvPr id="852" name="Google Shape;852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3"/>
          <p:cNvGrpSpPr/>
          <p:nvPr/>
        </p:nvGrpSpPr>
        <p:grpSpPr>
          <a:xfrm flipH="1">
            <a:off x="9396627" y="5976272"/>
            <a:ext cx="2730792" cy="2950324"/>
            <a:chOff x="3179709" y="5000350"/>
            <a:chExt cx="526733" cy="569110"/>
          </a:xfrm>
        </p:grpSpPr>
        <p:sp>
          <p:nvSpPr>
            <p:cNvPr id="911" name="Google Shape;911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13"/>
          <p:cNvGrpSpPr/>
          <p:nvPr/>
        </p:nvGrpSpPr>
        <p:grpSpPr>
          <a:xfrm flipH="1">
            <a:off x="-1556173" y="-891340"/>
            <a:ext cx="2730792" cy="2950324"/>
            <a:chOff x="3179709" y="5000350"/>
            <a:chExt cx="526733" cy="569110"/>
          </a:xfrm>
        </p:grpSpPr>
        <p:sp>
          <p:nvSpPr>
            <p:cNvPr id="970" name="Google Shape;970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title" idx="2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3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5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215" name="Google Shape;215;p5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 flipH="1">
            <a:off x="3564441" y="-618125"/>
            <a:ext cx="10910984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0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6"/>
          <p:cNvSpPr/>
          <p:nvPr/>
        </p:nvSpPr>
        <p:spPr>
          <a:xfrm rot="10799930">
            <a:off x="3552682" y="4684221"/>
            <a:ext cx="14466084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"/>
          <p:cNvSpPr/>
          <p:nvPr/>
        </p:nvSpPr>
        <p:spPr>
          <a:xfrm rot="-10285708">
            <a:off x="-653518" y="3559107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>
            <a:off x="9396627" y="-891340"/>
            <a:ext cx="2730792" cy="2950324"/>
            <a:chOff x="3179709" y="5000350"/>
            <a:chExt cx="526733" cy="569110"/>
          </a:xfrm>
        </p:grpSpPr>
        <p:sp>
          <p:nvSpPr>
            <p:cNvPr id="283" name="Google Shape;283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6"/>
          <p:cNvGrpSpPr/>
          <p:nvPr/>
        </p:nvGrpSpPr>
        <p:grpSpPr>
          <a:xfrm rot="-2700063" flipH="1">
            <a:off x="6118478" y="6627520"/>
            <a:ext cx="2017930" cy="2180160"/>
            <a:chOff x="3179709" y="5000350"/>
            <a:chExt cx="526733" cy="569110"/>
          </a:xfrm>
        </p:grpSpPr>
        <p:sp>
          <p:nvSpPr>
            <p:cNvPr id="342" name="Google Shape;342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6"/>
          <p:cNvGrpSpPr/>
          <p:nvPr/>
        </p:nvGrpSpPr>
        <p:grpSpPr>
          <a:xfrm rot="-2700059" flipH="1">
            <a:off x="2472629" y="4504192"/>
            <a:ext cx="2183599" cy="2359157"/>
            <a:chOff x="3179709" y="5000350"/>
            <a:chExt cx="526733" cy="569110"/>
          </a:xfrm>
        </p:grpSpPr>
        <p:sp>
          <p:nvSpPr>
            <p:cNvPr id="401" name="Google Shape;401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6"/>
          <p:cNvGrpSpPr/>
          <p:nvPr/>
        </p:nvGrpSpPr>
        <p:grpSpPr>
          <a:xfrm rot="-7777377" flipH="1">
            <a:off x="-35522" y="-1368995"/>
            <a:ext cx="2183635" cy="2359157"/>
            <a:chOff x="3179709" y="5000350"/>
            <a:chExt cx="526733" cy="569110"/>
          </a:xfrm>
        </p:grpSpPr>
        <p:sp>
          <p:nvSpPr>
            <p:cNvPr id="460" name="Google Shape;460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7"/>
          <p:cNvSpPr txBox="1">
            <a:spLocks noGrp="1"/>
          </p:cNvSpPr>
          <p:nvPr>
            <p:ph type="body" idx="1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25" name="Google Shape;525;p7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5" name="Google Shape;585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8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8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89" name="Google Shape;589;p8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"/>
          <p:cNvSpPr/>
          <p:nvPr/>
        </p:nvSpPr>
        <p:spPr>
          <a:xfrm rot="8329196" flipH="1">
            <a:off x="-6591272" y="-130529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9"/>
          <p:cNvSpPr/>
          <p:nvPr/>
        </p:nvSpPr>
        <p:spPr>
          <a:xfrm rot="-339811">
            <a:off x="-920810" y="500704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9"/>
          <p:cNvGrpSpPr/>
          <p:nvPr/>
        </p:nvGrpSpPr>
        <p:grpSpPr>
          <a:xfrm>
            <a:off x="-1735761" y="4339054"/>
            <a:ext cx="3476329" cy="3755786"/>
            <a:chOff x="3179709" y="5000350"/>
            <a:chExt cx="526733" cy="569110"/>
          </a:xfrm>
        </p:grpSpPr>
        <p:sp>
          <p:nvSpPr>
            <p:cNvPr id="651" name="Google Shape;651;p9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0" name="Google Shape;710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1" name="Google Shape;711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2" name="Google Shape;712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15" name="Google Shape;715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10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0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10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19" name="Google Shape;719;p10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9" name="Google Shape;779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11"/>
          <p:cNvSpPr txBox="1">
            <a:spLocks noGrp="1"/>
          </p:cNvSpPr>
          <p:nvPr>
            <p:ph type="subTitle" idx="1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1" name="Google Shape;781;p11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1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11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84" name="Google Shape;784;p11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26"/>
          <p:cNvSpPr txBox="1">
            <a:spLocks noGrp="1"/>
          </p:cNvSpPr>
          <p:nvPr>
            <p:ph type="subTitle" idx="4294967295"/>
          </p:nvPr>
        </p:nvSpPr>
        <p:spPr>
          <a:xfrm>
            <a:off x="7459225" y="6251424"/>
            <a:ext cx="2899500" cy="811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физическая активность лучше, чем ее полное отсутствие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99" name="Google Shape;1499;p26"/>
          <p:cNvGrpSpPr/>
          <p:nvPr/>
        </p:nvGrpSpPr>
        <p:grpSpPr>
          <a:xfrm flipH="1">
            <a:off x="8493823" y="2613636"/>
            <a:ext cx="1417096" cy="2964231"/>
            <a:chOff x="7994508" y="3763076"/>
            <a:chExt cx="628591" cy="1314865"/>
          </a:xfrm>
        </p:grpSpPr>
        <p:sp>
          <p:nvSpPr>
            <p:cNvPr id="1500" name="Google Shape;1500;p26"/>
            <p:cNvSpPr/>
            <p:nvPr/>
          </p:nvSpPr>
          <p:spPr>
            <a:xfrm>
              <a:off x="7994508" y="4993246"/>
              <a:ext cx="451916" cy="84694"/>
            </a:xfrm>
            <a:custGeom>
              <a:avLst/>
              <a:gdLst/>
              <a:ahLst/>
              <a:cxnLst/>
              <a:rect l="l" t="t" r="r" b="b"/>
              <a:pathLst>
                <a:path w="14823" h="2778" extrusionOk="0">
                  <a:moveTo>
                    <a:pt x="7414" y="0"/>
                  </a:moveTo>
                  <a:cubicBezTo>
                    <a:pt x="3318" y="0"/>
                    <a:pt x="1" y="622"/>
                    <a:pt x="1" y="1391"/>
                  </a:cubicBezTo>
                  <a:cubicBezTo>
                    <a:pt x="1" y="2156"/>
                    <a:pt x="3318" y="2777"/>
                    <a:pt x="7414" y="2777"/>
                  </a:cubicBezTo>
                  <a:cubicBezTo>
                    <a:pt x="11505" y="2777"/>
                    <a:pt x="14822" y="2156"/>
                    <a:pt x="14822" y="1391"/>
                  </a:cubicBezTo>
                  <a:cubicBezTo>
                    <a:pt x="14822" y="622"/>
                    <a:pt x="11505" y="0"/>
                    <a:pt x="7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8124294" y="4938399"/>
              <a:ext cx="130426" cy="114785"/>
            </a:xfrm>
            <a:custGeom>
              <a:avLst/>
              <a:gdLst/>
              <a:ahLst/>
              <a:cxnLst/>
              <a:rect l="l" t="t" r="r" b="b"/>
              <a:pathLst>
                <a:path w="4278" h="3765" extrusionOk="0">
                  <a:moveTo>
                    <a:pt x="0" y="1"/>
                  </a:moveTo>
                  <a:lnTo>
                    <a:pt x="143" y="3480"/>
                  </a:lnTo>
                  <a:cubicBezTo>
                    <a:pt x="143" y="3480"/>
                    <a:pt x="2424" y="3765"/>
                    <a:pt x="3447" y="3765"/>
                  </a:cubicBezTo>
                  <a:cubicBezTo>
                    <a:pt x="4243" y="3765"/>
                    <a:pt x="4277" y="3592"/>
                    <a:pt x="1880" y="2977"/>
                  </a:cubicBezTo>
                  <a:lnTo>
                    <a:pt x="187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8104172" y="4537885"/>
              <a:ext cx="121584" cy="472343"/>
            </a:xfrm>
            <a:custGeom>
              <a:avLst/>
              <a:gdLst/>
              <a:ahLst/>
              <a:cxnLst/>
              <a:rect l="l" t="t" r="r" b="b"/>
              <a:pathLst>
                <a:path w="3988" h="15493" extrusionOk="0">
                  <a:moveTo>
                    <a:pt x="3987" y="1"/>
                  </a:moveTo>
                  <a:lnTo>
                    <a:pt x="143" y="983"/>
                  </a:lnTo>
                  <a:cubicBezTo>
                    <a:pt x="143" y="983"/>
                    <a:pt x="1" y="12664"/>
                    <a:pt x="191" y="15492"/>
                  </a:cubicBezTo>
                  <a:lnTo>
                    <a:pt x="3120" y="15426"/>
                  </a:lnTo>
                  <a:lnTo>
                    <a:pt x="3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8240207" y="4924832"/>
              <a:ext cx="130456" cy="114755"/>
            </a:xfrm>
            <a:custGeom>
              <a:avLst/>
              <a:gdLst/>
              <a:ahLst/>
              <a:cxnLst/>
              <a:rect l="l" t="t" r="r" b="b"/>
              <a:pathLst>
                <a:path w="4279" h="3764" extrusionOk="0">
                  <a:moveTo>
                    <a:pt x="0" y="0"/>
                  </a:moveTo>
                  <a:lnTo>
                    <a:pt x="143" y="3479"/>
                  </a:lnTo>
                  <a:cubicBezTo>
                    <a:pt x="143" y="3479"/>
                    <a:pt x="2421" y="3764"/>
                    <a:pt x="3445" y="3764"/>
                  </a:cubicBezTo>
                  <a:cubicBezTo>
                    <a:pt x="4243" y="3764"/>
                    <a:pt x="4279" y="3591"/>
                    <a:pt x="1880" y="2976"/>
                  </a:cubicBezTo>
                  <a:lnTo>
                    <a:pt x="1875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8220085" y="4524287"/>
              <a:ext cx="121584" cy="472465"/>
            </a:xfrm>
            <a:custGeom>
              <a:avLst/>
              <a:gdLst/>
              <a:ahLst/>
              <a:cxnLst/>
              <a:rect l="l" t="t" r="r" b="b"/>
              <a:pathLst>
                <a:path w="3988" h="15497" extrusionOk="0">
                  <a:moveTo>
                    <a:pt x="3988" y="0"/>
                  </a:moveTo>
                  <a:lnTo>
                    <a:pt x="143" y="983"/>
                  </a:lnTo>
                  <a:cubicBezTo>
                    <a:pt x="143" y="983"/>
                    <a:pt x="1" y="12663"/>
                    <a:pt x="190" y="15496"/>
                  </a:cubicBezTo>
                  <a:lnTo>
                    <a:pt x="3119" y="15426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8080910" y="3982982"/>
              <a:ext cx="240333" cy="144694"/>
            </a:xfrm>
            <a:custGeom>
              <a:avLst/>
              <a:gdLst/>
              <a:ahLst/>
              <a:cxnLst/>
              <a:rect l="l" t="t" r="r" b="b"/>
              <a:pathLst>
                <a:path w="7883" h="4746" extrusionOk="0">
                  <a:moveTo>
                    <a:pt x="2790" y="1"/>
                  </a:moveTo>
                  <a:lnTo>
                    <a:pt x="3028" y="2658"/>
                  </a:lnTo>
                  <a:cubicBezTo>
                    <a:pt x="3028" y="2658"/>
                    <a:pt x="2981" y="2657"/>
                    <a:pt x="2898" y="2657"/>
                  </a:cubicBezTo>
                  <a:cubicBezTo>
                    <a:pt x="2318" y="2657"/>
                    <a:pt x="1" y="2726"/>
                    <a:pt x="242" y="3835"/>
                  </a:cubicBezTo>
                  <a:cubicBezTo>
                    <a:pt x="385" y="4510"/>
                    <a:pt x="2375" y="4745"/>
                    <a:pt x="4252" y="4745"/>
                  </a:cubicBezTo>
                  <a:cubicBezTo>
                    <a:pt x="5913" y="4745"/>
                    <a:pt x="7486" y="4561"/>
                    <a:pt x="7613" y="4334"/>
                  </a:cubicBezTo>
                  <a:cubicBezTo>
                    <a:pt x="7883" y="3850"/>
                    <a:pt x="5121" y="2948"/>
                    <a:pt x="5121" y="2948"/>
                  </a:cubicBezTo>
                  <a:lnTo>
                    <a:pt x="5149" y="1595"/>
                  </a:lnTo>
                  <a:lnTo>
                    <a:pt x="2790" y="1"/>
                  </a:ln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8065239" y="4032463"/>
              <a:ext cx="265577" cy="288839"/>
            </a:xfrm>
            <a:custGeom>
              <a:avLst/>
              <a:gdLst/>
              <a:ahLst/>
              <a:cxnLst/>
              <a:rect l="l" t="t" r="r" b="b"/>
              <a:pathLst>
                <a:path w="8711" h="9474" extrusionOk="0">
                  <a:moveTo>
                    <a:pt x="3181" y="1"/>
                  </a:moveTo>
                  <a:lnTo>
                    <a:pt x="3190" y="987"/>
                  </a:lnTo>
                  <a:cubicBezTo>
                    <a:pt x="3190" y="987"/>
                    <a:pt x="2883" y="935"/>
                    <a:pt x="2469" y="935"/>
                  </a:cubicBezTo>
                  <a:cubicBezTo>
                    <a:pt x="1672" y="935"/>
                    <a:pt x="479" y="1129"/>
                    <a:pt x="291" y="2264"/>
                  </a:cubicBezTo>
                  <a:cubicBezTo>
                    <a:pt x="1" y="3988"/>
                    <a:pt x="1321" y="8292"/>
                    <a:pt x="1321" y="8292"/>
                  </a:cubicBezTo>
                  <a:lnTo>
                    <a:pt x="8710" y="9473"/>
                  </a:lnTo>
                  <a:cubicBezTo>
                    <a:pt x="8710" y="9473"/>
                    <a:pt x="8469" y="3427"/>
                    <a:pt x="8098" y="2768"/>
                  </a:cubicBezTo>
                  <a:cubicBezTo>
                    <a:pt x="7728" y="2108"/>
                    <a:pt x="5924" y="1335"/>
                    <a:pt x="5924" y="1335"/>
                  </a:cubicBezTo>
                  <a:lnTo>
                    <a:pt x="5882" y="860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8060361" y="4057158"/>
              <a:ext cx="330667" cy="715450"/>
            </a:xfrm>
            <a:custGeom>
              <a:avLst/>
              <a:gdLst/>
              <a:ahLst/>
              <a:cxnLst/>
              <a:rect l="l" t="t" r="r" b="b"/>
              <a:pathLst>
                <a:path w="10846" h="23467" extrusionOk="0">
                  <a:moveTo>
                    <a:pt x="2901" y="0"/>
                  </a:moveTo>
                  <a:cubicBezTo>
                    <a:pt x="2206" y="0"/>
                    <a:pt x="90" y="166"/>
                    <a:pt x="189" y="2195"/>
                  </a:cubicBezTo>
                  <a:cubicBezTo>
                    <a:pt x="309" y="4620"/>
                    <a:pt x="233" y="10121"/>
                    <a:pt x="233" y="10121"/>
                  </a:cubicBezTo>
                  <a:lnTo>
                    <a:pt x="0" y="22722"/>
                  </a:lnTo>
                  <a:lnTo>
                    <a:pt x="6578" y="23467"/>
                  </a:lnTo>
                  <a:lnTo>
                    <a:pt x="6830" y="17990"/>
                  </a:lnTo>
                  <a:lnTo>
                    <a:pt x="7604" y="23425"/>
                  </a:lnTo>
                  <a:lnTo>
                    <a:pt x="10845" y="22579"/>
                  </a:lnTo>
                  <a:cubicBezTo>
                    <a:pt x="10845" y="22579"/>
                    <a:pt x="9744" y="5844"/>
                    <a:pt x="9317" y="2878"/>
                  </a:cubicBezTo>
                  <a:cubicBezTo>
                    <a:pt x="9032" y="896"/>
                    <a:pt x="7901" y="566"/>
                    <a:pt x="7180" y="566"/>
                  </a:cubicBezTo>
                  <a:cubicBezTo>
                    <a:pt x="6821" y="566"/>
                    <a:pt x="6564" y="648"/>
                    <a:pt x="6564" y="648"/>
                  </a:cubicBezTo>
                  <a:lnTo>
                    <a:pt x="5696" y="7250"/>
                  </a:lnTo>
                  <a:lnTo>
                    <a:pt x="3118" y="7"/>
                  </a:lnTo>
                  <a:cubicBezTo>
                    <a:pt x="3118" y="7"/>
                    <a:pt x="303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8233988" y="4060817"/>
              <a:ext cx="65548" cy="217376"/>
            </a:xfrm>
            <a:custGeom>
              <a:avLst/>
              <a:gdLst/>
              <a:ahLst/>
              <a:cxnLst/>
              <a:rect l="l" t="t" r="r" b="b"/>
              <a:pathLst>
                <a:path w="2150" h="7130" extrusionOk="0">
                  <a:moveTo>
                    <a:pt x="859" y="0"/>
                  </a:moveTo>
                  <a:lnTo>
                    <a:pt x="1" y="7130"/>
                  </a:lnTo>
                  <a:lnTo>
                    <a:pt x="2132" y="2488"/>
                  </a:lnTo>
                  <a:lnTo>
                    <a:pt x="1068" y="2232"/>
                  </a:lnTo>
                  <a:lnTo>
                    <a:pt x="2150" y="2284"/>
                  </a:lnTo>
                  <a:lnTo>
                    <a:pt x="1747" y="22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8131977" y="4041579"/>
              <a:ext cx="102773" cy="239235"/>
            </a:xfrm>
            <a:custGeom>
              <a:avLst/>
              <a:gdLst/>
              <a:ahLst/>
              <a:cxnLst/>
              <a:rect l="l" t="t" r="r" b="b"/>
              <a:pathLst>
                <a:path w="3371" h="7847" extrusionOk="0">
                  <a:moveTo>
                    <a:pt x="821" y="0"/>
                  </a:moveTo>
                  <a:lnTo>
                    <a:pt x="57" y="68"/>
                  </a:lnTo>
                  <a:lnTo>
                    <a:pt x="0" y="2217"/>
                  </a:lnTo>
                  <a:lnTo>
                    <a:pt x="1078" y="2108"/>
                  </a:lnTo>
                  <a:lnTo>
                    <a:pt x="1078" y="2108"/>
                  </a:lnTo>
                  <a:lnTo>
                    <a:pt x="28" y="2416"/>
                  </a:lnTo>
                  <a:lnTo>
                    <a:pt x="3371" y="784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8233988" y="4060817"/>
              <a:ext cx="66432" cy="217376"/>
            </a:xfrm>
            <a:custGeom>
              <a:avLst/>
              <a:gdLst/>
              <a:ahLst/>
              <a:cxnLst/>
              <a:rect l="l" t="t" r="r" b="b"/>
              <a:pathLst>
                <a:path w="2179" h="7130" extrusionOk="0">
                  <a:moveTo>
                    <a:pt x="859" y="0"/>
                  </a:moveTo>
                  <a:lnTo>
                    <a:pt x="1739" y="238"/>
                  </a:lnTo>
                  <a:lnTo>
                    <a:pt x="1932" y="1259"/>
                  </a:lnTo>
                  <a:lnTo>
                    <a:pt x="2126" y="2259"/>
                  </a:lnTo>
                  <a:lnTo>
                    <a:pt x="2126" y="2259"/>
                  </a:lnTo>
                  <a:lnTo>
                    <a:pt x="1074" y="2208"/>
                  </a:lnTo>
                  <a:lnTo>
                    <a:pt x="1074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68" y="2208"/>
                  </a:lnTo>
                  <a:lnTo>
                    <a:pt x="1063" y="2250"/>
                  </a:lnTo>
                  <a:lnTo>
                    <a:pt x="1068" y="2251"/>
                  </a:lnTo>
                  <a:lnTo>
                    <a:pt x="1068" y="2256"/>
                  </a:lnTo>
                  <a:lnTo>
                    <a:pt x="1090" y="2257"/>
                  </a:lnTo>
                  <a:lnTo>
                    <a:pt x="1090" y="2257"/>
                  </a:lnTo>
                  <a:lnTo>
                    <a:pt x="2096" y="2505"/>
                  </a:lnTo>
                  <a:lnTo>
                    <a:pt x="2096" y="2505"/>
                  </a:lnTo>
                  <a:lnTo>
                    <a:pt x="1050" y="4799"/>
                  </a:lnTo>
                  <a:lnTo>
                    <a:pt x="522" y="5967"/>
                  </a:lnTo>
                  <a:lnTo>
                    <a:pt x="1" y="7130"/>
                  </a:lnTo>
                  <a:lnTo>
                    <a:pt x="542" y="5976"/>
                  </a:lnTo>
                  <a:lnTo>
                    <a:pt x="1083" y="4819"/>
                  </a:lnTo>
                  <a:lnTo>
                    <a:pt x="2150" y="2497"/>
                  </a:lnTo>
                  <a:lnTo>
                    <a:pt x="2165" y="2469"/>
                  </a:lnTo>
                  <a:lnTo>
                    <a:pt x="2136" y="2464"/>
                  </a:lnTo>
                  <a:lnTo>
                    <a:pt x="1315" y="2266"/>
                  </a:lnTo>
                  <a:lnTo>
                    <a:pt x="1315" y="2266"/>
                  </a:lnTo>
                  <a:lnTo>
                    <a:pt x="2150" y="2302"/>
                  </a:lnTo>
                  <a:lnTo>
                    <a:pt x="2178" y="2302"/>
                  </a:lnTo>
                  <a:lnTo>
                    <a:pt x="2174" y="2279"/>
                  </a:lnTo>
                  <a:lnTo>
                    <a:pt x="1965" y="1253"/>
                  </a:lnTo>
                  <a:lnTo>
                    <a:pt x="1751" y="228"/>
                  </a:lnTo>
                  <a:lnTo>
                    <a:pt x="1751" y="219"/>
                  </a:lnTo>
                  <a:lnTo>
                    <a:pt x="1747" y="21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8131397" y="4041579"/>
              <a:ext cx="103353" cy="239235"/>
            </a:xfrm>
            <a:custGeom>
              <a:avLst/>
              <a:gdLst/>
              <a:ahLst/>
              <a:cxnLst/>
              <a:rect l="l" t="t" r="r" b="b"/>
              <a:pathLst>
                <a:path w="3390" h="7847" extrusionOk="0">
                  <a:moveTo>
                    <a:pt x="840" y="0"/>
                  </a:moveTo>
                  <a:lnTo>
                    <a:pt x="71" y="62"/>
                  </a:lnTo>
                  <a:lnTo>
                    <a:pt x="67" y="62"/>
                  </a:lnTo>
                  <a:lnTo>
                    <a:pt x="67" y="68"/>
                  </a:lnTo>
                  <a:lnTo>
                    <a:pt x="34" y="1139"/>
                  </a:lnTo>
                  <a:lnTo>
                    <a:pt x="1" y="2217"/>
                  </a:lnTo>
                  <a:lnTo>
                    <a:pt x="1" y="2236"/>
                  </a:lnTo>
                  <a:lnTo>
                    <a:pt x="19" y="2236"/>
                  </a:lnTo>
                  <a:lnTo>
                    <a:pt x="892" y="2148"/>
                  </a:lnTo>
                  <a:lnTo>
                    <a:pt x="892" y="2148"/>
                  </a:lnTo>
                  <a:lnTo>
                    <a:pt x="43" y="2397"/>
                  </a:lnTo>
                  <a:lnTo>
                    <a:pt x="14" y="2407"/>
                  </a:lnTo>
                  <a:lnTo>
                    <a:pt x="29" y="2431"/>
                  </a:lnTo>
                  <a:lnTo>
                    <a:pt x="864" y="3788"/>
                  </a:lnTo>
                  <a:lnTo>
                    <a:pt x="1704" y="5141"/>
                  </a:lnTo>
                  <a:lnTo>
                    <a:pt x="2544" y="6493"/>
                  </a:lnTo>
                  <a:lnTo>
                    <a:pt x="3390" y="7846"/>
                  </a:lnTo>
                  <a:lnTo>
                    <a:pt x="2564" y="6479"/>
                  </a:lnTo>
                  <a:lnTo>
                    <a:pt x="1738" y="5122"/>
                  </a:lnTo>
                  <a:lnTo>
                    <a:pt x="902" y="3764"/>
                  </a:lnTo>
                  <a:lnTo>
                    <a:pt x="83" y="2433"/>
                  </a:lnTo>
                  <a:lnTo>
                    <a:pt x="83" y="2433"/>
                  </a:lnTo>
                  <a:lnTo>
                    <a:pt x="1101" y="2127"/>
                  </a:lnTo>
                  <a:lnTo>
                    <a:pt x="1097" y="2084"/>
                  </a:lnTo>
                  <a:lnTo>
                    <a:pt x="39" y="2195"/>
                  </a:lnTo>
                  <a:lnTo>
                    <a:pt x="39" y="2195"/>
                  </a:lnTo>
                  <a:lnTo>
                    <a:pt x="62" y="114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8269871" y="4075420"/>
              <a:ext cx="111737" cy="168596"/>
            </a:xfrm>
            <a:custGeom>
              <a:avLst/>
              <a:gdLst/>
              <a:ahLst/>
              <a:cxnLst/>
              <a:rect l="l" t="t" r="r" b="b"/>
              <a:pathLst>
                <a:path w="3665" h="5530" extrusionOk="0">
                  <a:moveTo>
                    <a:pt x="146" y="1"/>
                  </a:moveTo>
                  <a:cubicBezTo>
                    <a:pt x="122" y="1"/>
                    <a:pt x="98" y="7"/>
                    <a:pt x="77" y="20"/>
                  </a:cubicBezTo>
                  <a:cubicBezTo>
                    <a:pt x="20" y="58"/>
                    <a:pt x="0" y="134"/>
                    <a:pt x="38" y="191"/>
                  </a:cubicBezTo>
                  <a:lnTo>
                    <a:pt x="3413" y="5473"/>
                  </a:lnTo>
                  <a:cubicBezTo>
                    <a:pt x="3437" y="5510"/>
                    <a:pt x="3480" y="5529"/>
                    <a:pt x="3522" y="5529"/>
                  </a:cubicBezTo>
                  <a:cubicBezTo>
                    <a:pt x="3545" y="5529"/>
                    <a:pt x="3568" y="5523"/>
                    <a:pt x="3588" y="5512"/>
                  </a:cubicBezTo>
                  <a:cubicBezTo>
                    <a:pt x="3645" y="5473"/>
                    <a:pt x="3665" y="5393"/>
                    <a:pt x="3626" y="5336"/>
                  </a:cubicBezTo>
                  <a:lnTo>
                    <a:pt x="252" y="58"/>
                  </a:lnTo>
                  <a:cubicBezTo>
                    <a:pt x="228" y="21"/>
                    <a:pt x="188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8308804" y="4148773"/>
              <a:ext cx="68749" cy="74298"/>
            </a:xfrm>
            <a:custGeom>
              <a:avLst/>
              <a:gdLst/>
              <a:ahLst/>
              <a:cxnLst/>
              <a:rect l="l" t="t" r="r" b="b"/>
              <a:pathLst>
                <a:path w="2255" h="2437" extrusionOk="0">
                  <a:moveTo>
                    <a:pt x="956" y="1"/>
                  </a:moveTo>
                  <a:cubicBezTo>
                    <a:pt x="660" y="1"/>
                    <a:pt x="0" y="1288"/>
                    <a:pt x="0" y="1288"/>
                  </a:cubicBezTo>
                  <a:lnTo>
                    <a:pt x="859" y="2436"/>
                  </a:lnTo>
                  <a:lnTo>
                    <a:pt x="2254" y="576"/>
                  </a:lnTo>
                  <a:cubicBezTo>
                    <a:pt x="2254" y="576"/>
                    <a:pt x="1253" y="35"/>
                    <a:pt x="968" y="2"/>
                  </a:cubicBezTo>
                  <a:cubicBezTo>
                    <a:pt x="964" y="1"/>
                    <a:pt x="960" y="1"/>
                    <a:pt x="956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8266243" y="4180480"/>
              <a:ext cx="74237" cy="82956"/>
            </a:xfrm>
            <a:custGeom>
              <a:avLst/>
              <a:gdLst/>
              <a:ahLst/>
              <a:cxnLst/>
              <a:rect l="l" t="t" r="r" b="b"/>
              <a:pathLst>
                <a:path w="2435" h="2721" extrusionOk="0">
                  <a:moveTo>
                    <a:pt x="1396" y="1"/>
                  </a:moveTo>
                  <a:lnTo>
                    <a:pt x="214" y="964"/>
                  </a:lnTo>
                  <a:lnTo>
                    <a:pt x="1" y="2721"/>
                  </a:lnTo>
                  <a:lnTo>
                    <a:pt x="2435" y="135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8035910" y="4056731"/>
              <a:ext cx="300241" cy="283107"/>
            </a:xfrm>
            <a:custGeom>
              <a:avLst/>
              <a:gdLst/>
              <a:ahLst/>
              <a:cxnLst/>
              <a:rect l="l" t="t" r="r" b="b"/>
              <a:pathLst>
                <a:path w="9848" h="9286" extrusionOk="0">
                  <a:moveTo>
                    <a:pt x="2823" y="0"/>
                  </a:moveTo>
                  <a:cubicBezTo>
                    <a:pt x="2166" y="0"/>
                    <a:pt x="697" y="127"/>
                    <a:pt x="393" y="1231"/>
                  </a:cubicBezTo>
                  <a:cubicBezTo>
                    <a:pt x="0" y="2660"/>
                    <a:pt x="2292" y="9286"/>
                    <a:pt x="4300" y="9286"/>
                  </a:cubicBezTo>
                  <a:cubicBezTo>
                    <a:pt x="6303" y="9286"/>
                    <a:pt x="9848" y="5707"/>
                    <a:pt x="9848" y="5707"/>
                  </a:cubicBezTo>
                  <a:lnTo>
                    <a:pt x="8699" y="4131"/>
                  </a:lnTo>
                  <a:lnTo>
                    <a:pt x="4798" y="6566"/>
                  </a:lnTo>
                  <a:lnTo>
                    <a:pt x="3009" y="1910"/>
                  </a:lnTo>
                  <a:lnTo>
                    <a:pt x="3142" y="11"/>
                  </a:lnTo>
                  <a:cubicBezTo>
                    <a:pt x="3142" y="11"/>
                    <a:pt x="3018" y="0"/>
                    <a:pt x="2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8046459" y="4094292"/>
              <a:ext cx="290424" cy="246095"/>
            </a:xfrm>
            <a:custGeom>
              <a:avLst/>
              <a:gdLst/>
              <a:ahLst/>
              <a:cxnLst/>
              <a:rect l="l" t="t" r="r" b="b"/>
              <a:pathLst>
                <a:path w="9526" h="8072" extrusionOk="0">
                  <a:moveTo>
                    <a:pt x="47" y="0"/>
                  </a:moveTo>
                  <a:cubicBezTo>
                    <a:pt x="5" y="162"/>
                    <a:pt x="1" y="332"/>
                    <a:pt x="5" y="497"/>
                  </a:cubicBezTo>
                  <a:cubicBezTo>
                    <a:pt x="10" y="668"/>
                    <a:pt x="25" y="834"/>
                    <a:pt x="47" y="1001"/>
                  </a:cubicBezTo>
                  <a:cubicBezTo>
                    <a:pt x="91" y="1333"/>
                    <a:pt x="157" y="1665"/>
                    <a:pt x="233" y="1993"/>
                  </a:cubicBezTo>
                  <a:cubicBezTo>
                    <a:pt x="395" y="2648"/>
                    <a:pt x="594" y="3288"/>
                    <a:pt x="831" y="3920"/>
                  </a:cubicBezTo>
                  <a:cubicBezTo>
                    <a:pt x="1068" y="4551"/>
                    <a:pt x="1339" y="5167"/>
                    <a:pt x="1652" y="5761"/>
                  </a:cubicBezTo>
                  <a:cubicBezTo>
                    <a:pt x="1808" y="6060"/>
                    <a:pt x="1975" y="6354"/>
                    <a:pt x="2165" y="6634"/>
                  </a:cubicBezTo>
                  <a:cubicBezTo>
                    <a:pt x="2349" y="6915"/>
                    <a:pt x="2553" y="7185"/>
                    <a:pt x="2787" y="7427"/>
                  </a:cubicBezTo>
                  <a:cubicBezTo>
                    <a:pt x="2901" y="7550"/>
                    <a:pt x="3028" y="7664"/>
                    <a:pt x="3162" y="7769"/>
                  </a:cubicBezTo>
                  <a:cubicBezTo>
                    <a:pt x="3299" y="7868"/>
                    <a:pt x="3446" y="7953"/>
                    <a:pt x="3607" y="8010"/>
                  </a:cubicBezTo>
                  <a:cubicBezTo>
                    <a:pt x="3688" y="8039"/>
                    <a:pt x="3773" y="8058"/>
                    <a:pt x="3859" y="8067"/>
                  </a:cubicBezTo>
                  <a:cubicBezTo>
                    <a:pt x="3902" y="8072"/>
                    <a:pt x="3944" y="8072"/>
                    <a:pt x="3987" y="8072"/>
                  </a:cubicBezTo>
                  <a:lnTo>
                    <a:pt x="4049" y="8067"/>
                  </a:lnTo>
                  <a:lnTo>
                    <a:pt x="4115" y="8063"/>
                  </a:lnTo>
                  <a:cubicBezTo>
                    <a:pt x="4281" y="8054"/>
                    <a:pt x="4448" y="8015"/>
                    <a:pt x="4614" y="7968"/>
                  </a:cubicBezTo>
                  <a:cubicBezTo>
                    <a:pt x="4936" y="7873"/>
                    <a:pt x="5245" y="7736"/>
                    <a:pt x="5543" y="7583"/>
                  </a:cubicBezTo>
                  <a:cubicBezTo>
                    <a:pt x="5843" y="7427"/>
                    <a:pt x="6132" y="7252"/>
                    <a:pt x="6412" y="7066"/>
                  </a:cubicBezTo>
                  <a:cubicBezTo>
                    <a:pt x="6977" y="6696"/>
                    <a:pt x="7508" y="6284"/>
                    <a:pt x="8026" y="5846"/>
                  </a:cubicBezTo>
                  <a:cubicBezTo>
                    <a:pt x="8283" y="5633"/>
                    <a:pt x="8533" y="5410"/>
                    <a:pt x="8785" y="5182"/>
                  </a:cubicBezTo>
                  <a:cubicBezTo>
                    <a:pt x="9032" y="4954"/>
                    <a:pt x="9279" y="4726"/>
                    <a:pt x="9516" y="4490"/>
                  </a:cubicBezTo>
                  <a:lnTo>
                    <a:pt x="9526" y="4475"/>
                  </a:lnTo>
                  <a:lnTo>
                    <a:pt x="9516" y="4461"/>
                  </a:lnTo>
                  <a:lnTo>
                    <a:pt x="8368" y="2889"/>
                  </a:lnTo>
                  <a:lnTo>
                    <a:pt x="8358" y="2876"/>
                  </a:lnTo>
                  <a:lnTo>
                    <a:pt x="8344" y="2885"/>
                  </a:lnTo>
                  <a:lnTo>
                    <a:pt x="4460" y="5312"/>
                  </a:lnTo>
                  <a:lnTo>
                    <a:pt x="4460" y="5312"/>
                  </a:lnTo>
                  <a:lnTo>
                    <a:pt x="3057" y="1931"/>
                  </a:lnTo>
                  <a:lnTo>
                    <a:pt x="4443" y="5338"/>
                  </a:lnTo>
                  <a:lnTo>
                    <a:pt x="4448" y="5348"/>
                  </a:lnTo>
                  <a:lnTo>
                    <a:pt x="4461" y="5344"/>
                  </a:lnTo>
                  <a:lnTo>
                    <a:pt x="8349" y="2921"/>
                  </a:lnTo>
                  <a:lnTo>
                    <a:pt x="8349" y="2921"/>
                  </a:lnTo>
                  <a:lnTo>
                    <a:pt x="9476" y="4473"/>
                  </a:lnTo>
                  <a:lnTo>
                    <a:pt x="9476" y="4473"/>
                  </a:lnTo>
                  <a:cubicBezTo>
                    <a:pt x="9242" y="4702"/>
                    <a:pt x="8999" y="4930"/>
                    <a:pt x="8752" y="5149"/>
                  </a:cubicBezTo>
                  <a:cubicBezTo>
                    <a:pt x="8505" y="5377"/>
                    <a:pt x="8254" y="5600"/>
                    <a:pt x="7992" y="5813"/>
                  </a:cubicBezTo>
                  <a:cubicBezTo>
                    <a:pt x="7736" y="6027"/>
                    <a:pt x="7475" y="6240"/>
                    <a:pt x="7210" y="6440"/>
                  </a:cubicBezTo>
                  <a:cubicBezTo>
                    <a:pt x="6939" y="6644"/>
                    <a:pt x="6669" y="6843"/>
                    <a:pt x="6389" y="7029"/>
                  </a:cubicBezTo>
                  <a:cubicBezTo>
                    <a:pt x="6108" y="7213"/>
                    <a:pt x="5824" y="7388"/>
                    <a:pt x="5525" y="7546"/>
                  </a:cubicBezTo>
                  <a:cubicBezTo>
                    <a:pt x="5230" y="7697"/>
                    <a:pt x="4923" y="7835"/>
                    <a:pt x="4599" y="7930"/>
                  </a:cubicBezTo>
                  <a:cubicBezTo>
                    <a:pt x="4438" y="7977"/>
                    <a:pt x="4277" y="8010"/>
                    <a:pt x="4110" y="8025"/>
                  </a:cubicBezTo>
                  <a:lnTo>
                    <a:pt x="4049" y="8030"/>
                  </a:lnTo>
                  <a:lnTo>
                    <a:pt x="3987" y="8034"/>
                  </a:lnTo>
                  <a:cubicBezTo>
                    <a:pt x="3944" y="8034"/>
                    <a:pt x="3902" y="8034"/>
                    <a:pt x="3863" y="8030"/>
                  </a:cubicBezTo>
                  <a:cubicBezTo>
                    <a:pt x="3778" y="8021"/>
                    <a:pt x="3698" y="8001"/>
                    <a:pt x="3622" y="7977"/>
                  </a:cubicBezTo>
                  <a:cubicBezTo>
                    <a:pt x="3465" y="7920"/>
                    <a:pt x="3318" y="7835"/>
                    <a:pt x="3185" y="7736"/>
                  </a:cubicBezTo>
                  <a:cubicBezTo>
                    <a:pt x="3052" y="7640"/>
                    <a:pt x="2929" y="7526"/>
                    <a:pt x="2810" y="7403"/>
                  </a:cubicBezTo>
                  <a:cubicBezTo>
                    <a:pt x="2577" y="7161"/>
                    <a:pt x="2378" y="6895"/>
                    <a:pt x="2189" y="6615"/>
                  </a:cubicBezTo>
                  <a:cubicBezTo>
                    <a:pt x="2003" y="6335"/>
                    <a:pt x="1837" y="6046"/>
                    <a:pt x="1676" y="5747"/>
                  </a:cubicBezTo>
                  <a:cubicBezTo>
                    <a:pt x="1363" y="5154"/>
                    <a:pt x="1092" y="4536"/>
                    <a:pt x="855" y="3910"/>
                  </a:cubicBezTo>
                  <a:cubicBezTo>
                    <a:pt x="617" y="3283"/>
                    <a:pt x="408" y="2643"/>
                    <a:pt x="247" y="1988"/>
                  </a:cubicBezTo>
                  <a:cubicBezTo>
                    <a:pt x="167" y="1660"/>
                    <a:pt x="100" y="1333"/>
                    <a:pt x="53" y="1001"/>
                  </a:cubicBezTo>
                  <a:cubicBezTo>
                    <a:pt x="29" y="834"/>
                    <a:pt x="14" y="668"/>
                    <a:pt x="10" y="497"/>
                  </a:cubicBezTo>
                  <a:cubicBezTo>
                    <a:pt x="5" y="332"/>
                    <a:pt x="5" y="162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8285938" y="4110603"/>
              <a:ext cx="204053" cy="262101"/>
            </a:xfrm>
            <a:custGeom>
              <a:avLst/>
              <a:gdLst/>
              <a:ahLst/>
              <a:cxnLst/>
              <a:rect l="l" t="t" r="r" b="b"/>
              <a:pathLst>
                <a:path w="6693" h="8597" extrusionOk="0">
                  <a:moveTo>
                    <a:pt x="1951" y="1"/>
                  </a:moveTo>
                  <a:lnTo>
                    <a:pt x="1" y="7333"/>
                  </a:lnTo>
                  <a:lnTo>
                    <a:pt x="4741" y="8596"/>
                  </a:lnTo>
                  <a:lnTo>
                    <a:pt x="6693" y="1258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8388529" y="4113621"/>
              <a:ext cx="64268" cy="35640"/>
            </a:xfrm>
            <a:custGeom>
              <a:avLst/>
              <a:gdLst/>
              <a:ahLst/>
              <a:cxnLst/>
              <a:rect l="l" t="t" r="r" b="b"/>
              <a:pathLst>
                <a:path w="2108" h="1169" extrusionOk="0">
                  <a:moveTo>
                    <a:pt x="171" y="1"/>
                  </a:moveTo>
                  <a:lnTo>
                    <a:pt x="0" y="651"/>
                  </a:lnTo>
                  <a:lnTo>
                    <a:pt x="1937" y="1169"/>
                  </a:lnTo>
                  <a:lnTo>
                    <a:pt x="2108" y="51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8428803" y="4209291"/>
              <a:ext cx="52499" cy="66432"/>
            </a:xfrm>
            <a:custGeom>
              <a:avLst/>
              <a:gdLst/>
              <a:ahLst/>
              <a:cxnLst/>
              <a:rect l="l" t="t" r="r" b="b"/>
              <a:pathLst>
                <a:path w="1722" h="2179" extrusionOk="0">
                  <a:moveTo>
                    <a:pt x="610" y="1"/>
                  </a:moveTo>
                  <a:cubicBezTo>
                    <a:pt x="492" y="1"/>
                    <a:pt x="555" y="138"/>
                    <a:pt x="1043" y="556"/>
                  </a:cubicBezTo>
                  <a:cubicBezTo>
                    <a:pt x="1043" y="556"/>
                    <a:pt x="440" y="359"/>
                    <a:pt x="223" y="359"/>
                  </a:cubicBezTo>
                  <a:cubicBezTo>
                    <a:pt x="48" y="359"/>
                    <a:pt x="124" y="487"/>
                    <a:pt x="971" y="950"/>
                  </a:cubicBezTo>
                  <a:cubicBezTo>
                    <a:pt x="971" y="950"/>
                    <a:pt x="386" y="784"/>
                    <a:pt x="172" y="784"/>
                  </a:cubicBezTo>
                  <a:cubicBezTo>
                    <a:pt x="0" y="784"/>
                    <a:pt x="67" y="890"/>
                    <a:pt x="862" y="1272"/>
                  </a:cubicBezTo>
                  <a:cubicBezTo>
                    <a:pt x="862" y="1272"/>
                    <a:pt x="459" y="1192"/>
                    <a:pt x="250" y="1192"/>
                  </a:cubicBezTo>
                  <a:cubicBezTo>
                    <a:pt x="18" y="1192"/>
                    <a:pt x="24" y="1290"/>
                    <a:pt x="1076" y="1704"/>
                  </a:cubicBezTo>
                  <a:lnTo>
                    <a:pt x="901" y="2170"/>
                  </a:lnTo>
                  <a:cubicBezTo>
                    <a:pt x="901" y="2170"/>
                    <a:pt x="920" y="2178"/>
                    <a:pt x="954" y="2178"/>
                  </a:cubicBezTo>
                  <a:cubicBezTo>
                    <a:pt x="1080" y="2178"/>
                    <a:pt x="1404" y="2067"/>
                    <a:pt x="1683" y="1025"/>
                  </a:cubicBezTo>
                  <a:cubicBezTo>
                    <a:pt x="1683" y="1025"/>
                    <a:pt x="1722" y="665"/>
                    <a:pt x="1580" y="484"/>
                  </a:cubicBezTo>
                  <a:cubicBezTo>
                    <a:pt x="1491" y="375"/>
                    <a:pt x="804" y="1"/>
                    <a:pt x="610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8136885" y="3833929"/>
              <a:ext cx="177834" cy="216248"/>
            </a:xfrm>
            <a:custGeom>
              <a:avLst/>
              <a:gdLst/>
              <a:ahLst/>
              <a:cxnLst/>
              <a:rect l="l" t="t" r="r" b="b"/>
              <a:pathLst>
                <a:path w="5833" h="7093" extrusionOk="0">
                  <a:moveTo>
                    <a:pt x="3442" y="0"/>
                  </a:moveTo>
                  <a:cubicBezTo>
                    <a:pt x="2932" y="0"/>
                    <a:pt x="2535" y="305"/>
                    <a:pt x="2535" y="305"/>
                  </a:cubicBezTo>
                  <a:cubicBezTo>
                    <a:pt x="2535" y="305"/>
                    <a:pt x="1538" y="409"/>
                    <a:pt x="770" y="1302"/>
                  </a:cubicBezTo>
                  <a:cubicBezTo>
                    <a:pt x="1" y="2198"/>
                    <a:pt x="546" y="6019"/>
                    <a:pt x="2378" y="6816"/>
                  </a:cubicBezTo>
                  <a:cubicBezTo>
                    <a:pt x="2817" y="7006"/>
                    <a:pt x="3209" y="7093"/>
                    <a:pt x="3553" y="7093"/>
                  </a:cubicBezTo>
                  <a:cubicBezTo>
                    <a:pt x="5296" y="7093"/>
                    <a:pt x="5833" y="4861"/>
                    <a:pt x="5274" y="2388"/>
                  </a:cubicBezTo>
                  <a:cubicBezTo>
                    <a:pt x="4831" y="442"/>
                    <a:pt x="4055" y="0"/>
                    <a:pt x="3442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8140635" y="3950269"/>
              <a:ext cx="16128" cy="23933"/>
            </a:xfrm>
            <a:custGeom>
              <a:avLst/>
              <a:gdLst/>
              <a:ahLst/>
              <a:cxnLst/>
              <a:rect l="l" t="t" r="r" b="b"/>
              <a:pathLst>
                <a:path w="529" h="785" extrusionOk="0">
                  <a:moveTo>
                    <a:pt x="1" y="1"/>
                  </a:moveTo>
                  <a:cubicBezTo>
                    <a:pt x="58" y="404"/>
                    <a:pt x="286" y="665"/>
                    <a:pt x="528" y="784"/>
                  </a:cubicBezTo>
                  <a:cubicBezTo>
                    <a:pt x="386" y="594"/>
                    <a:pt x="196" y="323"/>
                    <a:pt x="1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8115788" y="3776368"/>
              <a:ext cx="226309" cy="290576"/>
            </a:xfrm>
            <a:custGeom>
              <a:avLst/>
              <a:gdLst/>
              <a:ahLst/>
              <a:cxnLst/>
              <a:rect l="l" t="t" r="r" b="b"/>
              <a:pathLst>
                <a:path w="7423" h="9531" extrusionOk="0">
                  <a:moveTo>
                    <a:pt x="5942" y="0"/>
                  </a:moveTo>
                  <a:cubicBezTo>
                    <a:pt x="5942" y="1"/>
                    <a:pt x="5727" y="1073"/>
                    <a:pt x="4737" y="1073"/>
                  </a:cubicBezTo>
                  <a:cubicBezTo>
                    <a:pt x="4560" y="1073"/>
                    <a:pt x="4359" y="1039"/>
                    <a:pt x="4129" y="958"/>
                  </a:cubicBezTo>
                  <a:cubicBezTo>
                    <a:pt x="3733" y="819"/>
                    <a:pt x="3372" y="758"/>
                    <a:pt x="3049" y="758"/>
                  </a:cubicBezTo>
                  <a:cubicBezTo>
                    <a:pt x="2149" y="758"/>
                    <a:pt x="1548" y="1236"/>
                    <a:pt x="1324" y="1851"/>
                  </a:cubicBezTo>
                  <a:cubicBezTo>
                    <a:pt x="1304" y="1850"/>
                    <a:pt x="1282" y="1850"/>
                    <a:pt x="1258" y="1850"/>
                  </a:cubicBezTo>
                  <a:cubicBezTo>
                    <a:pt x="861" y="1850"/>
                    <a:pt x="22" y="1998"/>
                    <a:pt x="9" y="3293"/>
                  </a:cubicBezTo>
                  <a:cubicBezTo>
                    <a:pt x="0" y="4134"/>
                    <a:pt x="413" y="5030"/>
                    <a:pt x="816" y="5705"/>
                  </a:cubicBezTo>
                  <a:cubicBezTo>
                    <a:pt x="807" y="5643"/>
                    <a:pt x="802" y="5582"/>
                    <a:pt x="802" y="5515"/>
                  </a:cubicBezTo>
                  <a:cubicBezTo>
                    <a:pt x="805" y="5205"/>
                    <a:pt x="970" y="5134"/>
                    <a:pt x="1122" y="5134"/>
                  </a:cubicBezTo>
                  <a:cubicBezTo>
                    <a:pt x="1210" y="5134"/>
                    <a:pt x="1293" y="5157"/>
                    <a:pt x="1339" y="5173"/>
                  </a:cubicBezTo>
                  <a:cubicBezTo>
                    <a:pt x="1357" y="5696"/>
                    <a:pt x="1400" y="6160"/>
                    <a:pt x="1462" y="6568"/>
                  </a:cubicBezTo>
                  <a:lnTo>
                    <a:pt x="1442" y="6535"/>
                  </a:lnTo>
                  <a:cubicBezTo>
                    <a:pt x="1409" y="6521"/>
                    <a:pt x="1376" y="6507"/>
                    <a:pt x="1343" y="6488"/>
                  </a:cubicBezTo>
                  <a:lnTo>
                    <a:pt x="1343" y="6488"/>
                  </a:lnTo>
                  <a:cubicBezTo>
                    <a:pt x="1396" y="6559"/>
                    <a:pt x="1442" y="6616"/>
                    <a:pt x="1475" y="6664"/>
                  </a:cubicBezTo>
                  <a:cubicBezTo>
                    <a:pt x="1850" y="9017"/>
                    <a:pt x="2835" y="9531"/>
                    <a:pt x="3839" y="9531"/>
                  </a:cubicBezTo>
                  <a:cubicBezTo>
                    <a:pt x="4248" y="9531"/>
                    <a:pt x="4660" y="9445"/>
                    <a:pt x="5035" y="9365"/>
                  </a:cubicBezTo>
                  <a:cubicBezTo>
                    <a:pt x="6820" y="8980"/>
                    <a:pt x="6151" y="6522"/>
                    <a:pt x="6151" y="6521"/>
                  </a:cubicBezTo>
                  <a:lnTo>
                    <a:pt x="6151" y="6521"/>
                  </a:lnTo>
                  <a:cubicBezTo>
                    <a:pt x="6171" y="7089"/>
                    <a:pt x="5862" y="7704"/>
                    <a:pt x="5701" y="7704"/>
                  </a:cubicBezTo>
                  <a:cubicBezTo>
                    <a:pt x="5636" y="7704"/>
                    <a:pt x="5595" y="7603"/>
                    <a:pt x="5610" y="7356"/>
                  </a:cubicBezTo>
                  <a:cubicBezTo>
                    <a:pt x="5645" y="6814"/>
                    <a:pt x="5045" y="6631"/>
                    <a:pt x="4424" y="6631"/>
                  </a:cubicBezTo>
                  <a:cubicBezTo>
                    <a:pt x="4024" y="6631"/>
                    <a:pt x="3615" y="6707"/>
                    <a:pt x="3360" y="6811"/>
                  </a:cubicBezTo>
                  <a:cubicBezTo>
                    <a:pt x="2650" y="7095"/>
                    <a:pt x="3390" y="8081"/>
                    <a:pt x="2964" y="8081"/>
                  </a:cubicBezTo>
                  <a:cubicBezTo>
                    <a:pt x="2942" y="8081"/>
                    <a:pt x="2918" y="8078"/>
                    <a:pt x="2890" y="8073"/>
                  </a:cubicBezTo>
                  <a:cubicBezTo>
                    <a:pt x="2211" y="7945"/>
                    <a:pt x="1965" y="5786"/>
                    <a:pt x="1884" y="4760"/>
                  </a:cubicBezTo>
                  <a:cubicBezTo>
                    <a:pt x="2235" y="4518"/>
                    <a:pt x="2216" y="4053"/>
                    <a:pt x="2126" y="3674"/>
                  </a:cubicBezTo>
                  <a:lnTo>
                    <a:pt x="2126" y="3674"/>
                  </a:lnTo>
                  <a:cubicBezTo>
                    <a:pt x="2575" y="3907"/>
                    <a:pt x="3151" y="4054"/>
                    <a:pt x="3751" y="4054"/>
                  </a:cubicBezTo>
                  <a:cubicBezTo>
                    <a:pt x="4236" y="4054"/>
                    <a:pt x="4736" y="3958"/>
                    <a:pt x="5197" y="3735"/>
                  </a:cubicBezTo>
                  <a:cubicBezTo>
                    <a:pt x="5197" y="3735"/>
                    <a:pt x="4921" y="3726"/>
                    <a:pt x="4542" y="3678"/>
                  </a:cubicBezTo>
                  <a:cubicBezTo>
                    <a:pt x="5135" y="3574"/>
                    <a:pt x="5799" y="3251"/>
                    <a:pt x="6487" y="2553"/>
                  </a:cubicBezTo>
                  <a:lnTo>
                    <a:pt x="6487" y="2553"/>
                  </a:lnTo>
                  <a:lnTo>
                    <a:pt x="5733" y="2673"/>
                  </a:lnTo>
                  <a:cubicBezTo>
                    <a:pt x="5733" y="2673"/>
                    <a:pt x="7422" y="2331"/>
                    <a:pt x="5942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8188988" y="3906580"/>
              <a:ext cx="45030" cy="15549"/>
            </a:xfrm>
            <a:custGeom>
              <a:avLst/>
              <a:gdLst/>
              <a:ahLst/>
              <a:cxnLst/>
              <a:rect l="l" t="t" r="r" b="b"/>
              <a:pathLst>
                <a:path w="1477" h="510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477" y="1"/>
                    <a:pt x="1457" y="19"/>
                    <a:pt x="1415" y="48"/>
                  </a:cubicBezTo>
                  <a:cubicBezTo>
                    <a:pt x="1376" y="76"/>
                    <a:pt x="1319" y="115"/>
                    <a:pt x="1253" y="157"/>
                  </a:cubicBezTo>
                  <a:cubicBezTo>
                    <a:pt x="1220" y="176"/>
                    <a:pt x="1182" y="200"/>
                    <a:pt x="1139" y="218"/>
                  </a:cubicBezTo>
                  <a:cubicBezTo>
                    <a:pt x="1102" y="242"/>
                    <a:pt x="1059" y="262"/>
                    <a:pt x="1016" y="281"/>
                  </a:cubicBezTo>
                  <a:cubicBezTo>
                    <a:pt x="969" y="299"/>
                    <a:pt x="925" y="319"/>
                    <a:pt x="879" y="332"/>
                  </a:cubicBezTo>
                  <a:cubicBezTo>
                    <a:pt x="826" y="347"/>
                    <a:pt x="778" y="356"/>
                    <a:pt x="732" y="361"/>
                  </a:cubicBezTo>
                  <a:cubicBezTo>
                    <a:pt x="704" y="366"/>
                    <a:pt x="677" y="367"/>
                    <a:pt x="652" y="367"/>
                  </a:cubicBezTo>
                  <a:cubicBezTo>
                    <a:pt x="629" y="367"/>
                    <a:pt x="606" y="366"/>
                    <a:pt x="584" y="366"/>
                  </a:cubicBezTo>
                  <a:cubicBezTo>
                    <a:pt x="537" y="361"/>
                    <a:pt x="489" y="352"/>
                    <a:pt x="447" y="338"/>
                  </a:cubicBezTo>
                  <a:cubicBezTo>
                    <a:pt x="423" y="332"/>
                    <a:pt x="404" y="323"/>
                    <a:pt x="380" y="314"/>
                  </a:cubicBezTo>
                  <a:cubicBezTo>
                    <a:pt x="361" y="304"/>
                    <a:pt x="338" y="299"/>
                    <a:pt x="318" y="286"/>
                  </a:cubicBezTo>
                  <a:cubicBezTo>
                    <a:pt x="281" y="266"/>
                    <a:pt x="248" y="242"/>
                    <a:pt x="213" y="224"/>
                  </a:cubicBezTo>
                  <a:cubicBezTo>
                    <a:pt x="180" y="200"/>
                    <a:pt x="152" y="181"/>
                    <a:pt x="123" y="157"/>
                  </a:cubicBezTo>
                  <a:cubicBezTo>
                    <a:pt x="99" y="133"/>
                    <a:pt x="77" y="119"/>
                    <a:pt x="62" y="100"/>
                  </a:cubicBezTo>
                  <a:cubicBezTo>
                    <a:pt x="24" y="71"/>
                    <a:pt x="0" y="53"/>
                    <a:pt x="0" y="53"/>
                  </a:cubicBezTo>
                  <a:lnTo>
                    <a:pt x="0" y="53"/>
                  </a:lnTo>
                  <a:cubicBezTo>
                    <a:pt x="0" y="53"/>
                    <a:pt x="14" y="76"/>
                    <a:pt x="38" y="119"/>
                  </a:cubicBezTo>
                  <a:cubicBezTo>
                    <a:pt x="48" y="143"/>
                    <a:pt x="66" y="167"/>
                    <a:pt x="86" y="196"/>
                  </a:cubicBezTo>
                  <a:cubicBezTo>
                    <a:pt x="105" y="224"/>
                    <a:pt x="128" y="253"/>
                    <a:pt x="156" y="286"/>
                  </a:cubicBezTo>
                  <a:cubicBezTo>
                    <a:pt x="191" y="314"/>
                    <a:pt x="224" y="347"/>
                    <a:pt x="266" y="376"/>
                  </a:cubicBezTo>
                  <a:cubicBezTo>
                    <a:pt x="285" y="395"/>
                    <a:pt x="304" y="404"/>
                    <a:pt x="327" y="418"/>
                  </a:cubicBezTo>
                  <a:cubicBezTo>
                    <a:pt x="351" y="433"/>
                    <a:pt x="375" y="446"/>
                    <a:pt x="404" y="456"/>
                  </a:cubicBezTo>
                  <a:cubicBezTo>
                    <a:pt x="451" y="480"/>
                    <a:pt x="508" y="494"/>
                    <a:pt x="570" y="503"/>
                  </a:cubicBezTo>
                  <a:cubicBezTo>
                    <a:pt x="602" y="506"/>
                    <a:pt x="636" y="509"/>
                    <a:pt x="670" y="509"/>
                  </a:cubicBezTo>
                  <a:cubicBezTo>
                    <a:pt x="695" y="509"/>
                    <a:pt x="721" y="508"/>
                    <a:pt x="745" y="503"/>
                  </a:cubicBezTo>
                  <a:cubicBezTo>
                    <a:pt x="778" y="503"/>
                    <a:pt x="807" y="494"/>
                    <a:pt x="835" y="489"/>
                  </a:cubicBezTo>
                  <a:cubicBezTo>
                    <a:pt x="864" y="480"/>
                    <a:pt x="892" y="475"/>
                    <a:pt x="921" y="466"/>
                  </a:cubicBezTo>
                  <a:cubicBezTo>
                    <a:pt x="973" y="446"/>
                    <a:pt x="1026" y="418"/>
                    <a:pt x="1073" y="395"/>
                  </a:cubicBezTo>
                  <a:cubicBezTo>
                    <a:pt x="1116" y="366"/>
                    <a:pt x="1163" y="338"/>
                    <a:pt x="1201" y="310"/>
                  </a:cubicBezTo>
                  <a:cubicBezTo>
                    <a:pt x="1239" y="281"/>
                    <a:pt x="1273" y="247"/>
                    <a:pt x="1301" y="218"/>
                  </a:cubicBezTo>
                  <a:cubicBezTo>
                    <a:pt x="1363" y="161"/>
                    <a:pt x="1409" y="104"/>
                    <a:pt x="1433" y="67"/>
                  </a:cubicBezTo>
                  <a:cubicBezTo>
                    <a:pt x="1466" y="29"/>
                    <a:pt x="1477" y="1"/>
                    <a:pt x="1477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8251762" y="3897464"/>
              <a:ext cx="44329" cy="19268"/>
            </a:xfrm>
            <a:custGeom>
              <a:avLst/>
              <a:gdLst/>
              <a:ahLst/>
              <a:cxnLst/>
              <a:rect l="l" t="t" r="r" b="b"/>
              <a:pathLst>
                <a:path w="1454" h="632" extrusionOk="0">
                  <a:moveTo>
                    <a:pt x="827" y="0"/>
                  </a:moveTo>
                  <a:cubicBezTo>
                    <a:pt x="765" y="5"/>
                    <a:pt x="704" y="10"/>
                    <a:pt x="647" y="29"/>
                  </a:cubicBezTo>
                  <a:cubicBezTo>
                    <a:pt x="618" y="33"/>
                    <a:pt x="590" y="48"/>
                    <a:pt x="566" y="57"/>
                  </a:cubicBezTo>
                  <a:cubicBezTo>
                    <a:pt x="537" y="67"/>
                    <a:pt x="509" y="81"/>
                    <a:pt x="485" y="96"/>
                  </a:cubicBezTo>
                  <a:cubicBezTo>
                    <a:pt x="433" y="119"/>
                    <a:pt x="386" y="153"/>
                    <a:pt x="343" y="186"/>
                  </a:cubicBezTo>
                  <a:cubicBezTo>
                    <a:pt x="300" y="219"/>
                    <a:pt x="262" y="252"/>
                    <a:pt x="229" y="290"/>
                  </a:cubicBezTo>
                  <a:cubicBezTo>
                    <a:pt x="196" y="324"/>
                    <a:pt x="167" y="361"/>
                    <a:pt x="143" y="394"/>
                  </a:cubicBezTo>
                  <a:cubicBezTo>
                    <a:pt x="91" y="460"/>
                    <a:pt x="53" y="523"/>
                    <a:pt x="34" y="565"/>
                  </a:cubicBezTo>
                  <a:cubicBezTo>
                    <a:pt x="11" y="609"/>
                    <a:pt x="1" y="631"/>
                    <a:pt x="1" y="631"/>
                  </a:cubicBezTo>
                  <a:cubicBezTo>
                    <a:pt x="1" y="631"/>
                    <a:pt x="20" y="613"/>
                    <a:pt x="53" y="580"/>
                  </a:cubicBezTo>
                  <a:cubicBezTo>
                    <a:pt x="91" y="546"/>
                    <a:pt x="139" y="504"/>
                    <a:pt x="200" y="447"/>
                  </a:cubicBezTo>
                  <a:cubicBezTo>
                    <a:pt x="229" y="423"/>
                    <a:pt x="267" y="394"/>
                    <a:pt x="300" y="370"/>
                  </a:cubicBezTo>
                  <a:cubicBezTo>
                    <a:pt x="338" y="342"/>
                    <a:pt x="376" y="313"/>
                    <a:pt x="419" y="290"/>
                  </a:cubicBezTo>
                  <a:cubicBezTo>
                    <a:pt x="456" y="261"/>
                    <a:pt x="500" y="238"/>
                    <a:pt x="546" y="219"/>
                  </a:cubicBezTo>
                  <a:cubicBezTo>
                    <a:pt x="590" y="195"/>
                    <a:pt x="638" y="176"/>
                    <a:pt x="684" y="167"/>
                  </a:cubicBezTo>
                  <a:cubicBezTo>
                    <a:pt x="732" y="153"/>
                    <a:pt x="784" y="147"/>
                    <a:pt x="831" y="143"/>
                  </a:cubicBezTo>
                  <a:cubicBezTo>
                    <a:pt x="851" y="141"/>
                    <a:pt x="871" y="140"/>
                    <a:pt x="890" y="140"/>
                  </a:cubicBezTo>
                  <a:cubicBezTo>
                    <a:pt x="918" y="140"/>
                    <a:pt x="944" y="142"/>
                    <a:pt x="969" y="147"/>
                  </a:cubicBezTo>
                  <a:cubicBezTo>
                    <a:pt x="993" y="153"/>
                    <a:pt x="1017" y="157"/>
                    <a:pt x="1041" y="162"/>
                  </a:cubicBezTo>
                  <a:cubicBezTo>
                    <a:pt x="1059" y="167"/>
                    <a:pt x="1083" y="171"/>
                    <a:pt x="1102" y="181"/>
                  </a:cubicBezTo>
                  <a:cubicBezTo>
                    <a:pt x="1144" y="195"/>
                    <a:pt x="1183" y="210"/>
                    <a:pt x="1221" y="228"/>
                  </a:cubicBezTo>
                  <a:cubicBezTo>
                    <a:pt x="1254" y="247"/>
                    <a:pt x="1287" y="261"/>
                    <a:pt x="1315" y="280"/>
                  </a:cubicBezTo>
                  <a:cubicBezTo>
                    <a:pt x="1344" y="295"/>
                    <a:pt x="1368" y="309"/>
                    <a:pt x="1387" y="324"/>
                  </a:cubicBezTo>
                  <a:cubicBezTo>
                    <a:pt x="1429" y="352"/>
                    <a:pt x="1453" y="366"/>
                    <a:pt x="1453" y="366"/>
                  </a:cubicBezTo>
                  <a:cubicBezTo>
                    <a:pt x="1453" y="366"/>
                    <a:pt x="1435" y="342"/>
                    <a:pt x="1406" y="304"/>
                  </a:cubicBezTo>
                  <a:cubicBezTo>
                    <a:pt x="1392" y="280"/>
                    <a:pt x="1372" y="261"/>
                    <a:pt x="1349" y="238"/>
                  </a:cubicBezTo>
                  <a:cubicBezTo>
                    <a:pt x="1326" y="210"/>
                    <a:pt x="1297" y="186"/>
                    <a:pt x="1264" y="157"/>
                  </a:cubicBezTo>
                  <a:cubicBezTo>
                    <a:pt x="1230" y="134"/>
                    <a:pt x="1192" y="105"/>
                    <a:pt x="1144" y="81"/>
                  </a:cubicBezTo>
                  <a:cubicBezTo>
                    <a:pt x="1126" y="72"/>
                    <a:pt x="1102" y="57"/>
                    <a:pt x="1074" y="48"/>
                  </a:cubicBezTo>
                  <a:cubicBezTo>
                    <a:pt x="1050" y="39"/>
                    <a:pt x="1026" y="29"/>
                    <a:pt x="997" y="24"/>
                  </a:cubicBezTo>
                  <a:cubicBezTo>
                    <a:pt x="941" y="10"/>
                    <a:pt x="884" y="5"/>
                    <a:pt x="827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8205909" y="3941732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2" y="1"/>
                  </a:moveTo>
                  <a:lnTo>
                    <a:pt x="832" y="1"/>
                  </a:lnTo>
                  <a:cubicBezTo>
                    <a:pt x="832" y="1"/>
                    <a:pt x="836" y="25"/>
                    <a:pt x="836" y="72"/>
                  </a:cubicBezTo>
                  <a:cubicBezTo>
                    <a:pt x="836" y="91"/>
                    <a:pt x="836" y="119"/>
                    <a:pt x="832" y="153"/>
                  </a:cubicBezTo>
                  <a:cubicBezTo>
                    <a:pt x="832" y="167"/>
                    <a:pt x="832" y="182"/>
                    <a:pt x="826" y="200"/>
                  </a:cubicBezTo>
                  <a:cubicBezTo>
                    <a:pt x="826" y="215"/>
                    <a:pt x="821" y="233"/>
                    <a:pt x="817" y="252"/>
                  </a:cubicBezTo>
                  <a:cubicBezTo>
                    <a:pt x="812" y="290"/>
                    <a:pt x="797" y="329"/>
                    <a:pt x="784" y="366"/>
                  </a:cubicBezTo>
                  <a:cubicBezTo>
                    <a:pt x="775" y="390"/>
                    <a:pt x="760" y="404"/>
                    <a:pt x="751" y="423"/>
                  </a:cubicBezTo>
                  <a:cubicBezTo>
                    <a:pt x="736" y="443"/>
                    <a:pt x="727" y="461"/>
                    <a:pt x="712" y="480"/>
                  </a:cubicBezTo>
                  <a:cubicBezTo>
                    <a:pt x="694" y="495"/>
                    <a:pt x="679" y="513"/>
                    <a:pt x="661" y="528"/>
                  </a:cubicBezTo>
                  <a:cubicBezTo>
                    <a:pt x="641" y="542"/>
                    <a:pt x="622" y="556"/>
                    <a:pt x="604" y="566"/>
                  </a:cubicBezTo>
                  <a:cubicBezTo>
                    <a:pt x="580" y="575"/>
                    <a:pt x="561" y="589"/>
                    <a:pt x="537" y="594"/>
                  </a:cubicBezTo>
                  <a:lnTo>
                    <a:pt x="499" y="609"/>
                  </a:lnTo>
                  <a:lnTo>
                    <a:pt x="484" y="613"/>
                  </a:lnTo>
                  <a:lnTo>
                    <a:pt x="466" y="618"/>
                  </a:lnTo>
                  <a:cubicBezTo>
                    <a:pt x="444" y="622"/>
                    <a:pt x="423" y="624"/>
                    <a:pt x="402" y="624"/>
                  </a:cubicBezTo>
                  <a:cubicBezTo>
                    <a:pt x="375" y="624"/>
                    <a:pt x="349" y="621"/>
                    <a:pt x="324" y="613"/>
                  </a:cubicBezTo>
                  <a:cubicBezTo>
                    <a:pt x="280" y="603"/>
                    <a:pt x="238" y="580"/>
                    <a:pt x="205" y="552"/>
                  </a:cubicBezTo>
                  <a:cubicBezTo>
                    <a:pt x="138" y="489"/>
                    <a:pt x="96" y="409"/>
                    <a:pt x="67" y="338"/>
                  </a:cubicBezTo>
                  <a:cubicBezTo>
                    <a:pt x="39" y="272"/>
                    <a:pt x="24" y="210"/>
                    <a:pt x="15" y="162"/>
                  </a:cubicBezTo>
                  <a:cubicBezTo>
                    <a:pt x="6" y="119"/>
                    <a:pt x="0" y="96"/>
                    <a:pt x="0" y="96"/>
                  </a:cubicBezTo>
                  <a:lnTo>
                    <a:pt x="0" y="96"/>
                  </a:lnTo>
                  <a:cubicBezTo>
                    <a:pt x="0" y="96"/>
                    <a:pt x="0" y="119"/>
                    <a:pt x="6" y="167"/>
                  </a:cubicBezTo>
                  <a:cubicBezTo>
                    <a:pt x="10" y="210"/>
                    <a:pt x="19" y="276"/>
                    <a:pt x="43" y="347"/>
                  </a:cubicBezTo>
                  <a:cubicBezTo>
                    <a:pt x="52" y="386"/>
                    <a:pt x="72" y="428"/>
                    <a:pt x="91" y="466"/>
                  </a:cubicBezTo>
                  <a:cubicBezTo>
                    <a:pt x="109" y="509"/>
                    <a:pt x="138" y="546"/>
                    <a:pt x="177" y="580"/>
                  </a:cubicBezTo>
                  <a:cubicBezTo>
                    <a:pt x="214" y="618"/>
                    <a:pt x="262" y="646"/>
                    <a:pt x="313" y="660"/>
                  </a:cubicBezTo>
                  <a:cubicBezTo>
                    <a:pt x="340" y="667"/>
                    <a:pt x="367" y="671"/>
                    <a:pt x="394" y="671"/>
                  </a:cubicBezTo>
                  <a:cubicBezTo>
                    <a:pt x="422" y="671"/>
                    <a:pt x="449" y="667"/>
                    <a:pt x="475" y="660"/>
                  </a:cubicBezTo>
                  <a:lnTo>
                    <a:pt x="494" y="656"/>
                  </a:lnTo>
                  <a:lnTo>
                    <a:pt x="513" y="651"/>
                  </a:lnTo>
                  <a:lnTo>
                    <a:pt x="551" y="642"/>
                  </a:lnTo>
                  <a:cubicBezTo>
                    <a:pt x="575" y="632"/>
                    <a:pt x="598" y="618"/>
                    <a:pt x="622" y="609"/>
                  </a:cubicBezTo>
                  <a:cubicBezTo>
                    <a:pt x="670" y="580"/>
                    <a:pt x="707" y="546"/>
                    <a:pt x="740" y="509"/>
                  </a:cubicBezTo>
                  <a:cubicBezTo>
                    <a:pt x="760" y="485"/>
                    <a:pt x="775" y="466"/>
                    <a:pt x="784" y="447"/>
                  </a:cubicBezTo>
                  <a:cubicBezTo>
                    <a:pt x="793" y="423"/>
                    <a:pt x="808" y="404"/>
                    <a:pt x="812" y="381"/>
                  </a:cubicBezTo>
                  <a:cubicBezTo>
                    <a:pt x="832" y="338"/>
                    <a:pt x="841" y="296"/>
                    <a:pt x="845" y="257"/>
                  </a:cubicBezTo>
                  <a:cubicBezTo>
                    <a:pt x="850" y="219"/>
                    <a:pt x="850" y="182"/>
                    <a:pt x="850" y="153"/>
                  </a:cubicBezTo>
                  <a:cubicBezTo>
                    <a:pt x="850" y="119"/>
                    <a:pt x="850" y="91"/>
                    <a:pt x="845" y="68"/>
                  </a:cubicBezTo>
                  <a:cubicBezTo>
                    <a:pt x="841" y="25"/>
                    <a:pt x="832" y="1"/>
                    <a:pt x="832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8262494" y="3934934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6" y="0"/>
                  </a:moveTo>
                  <a:lnTo>
                    <a:pt x="836" y="72"/>
                  </a:lnTo>
                  <a:lnTo>
                    <a:pt x="836" y="153"/>
                  </a:lnTo>
                  <a:cubicBezTo>
                    <a:pt x="831" y="167"/>
                    <a:pt x="831" y="186"/>
                    <a:pt x="827" y="200"/>
                  </a:cubicBezTo>
                  <a:cubicBezTo>
                    <a:pt x="827" y="219"/>
                    <a:pt x="821" y="238"/>
                    <a:pt x="816" y="257"/>
                  </a:cubicBezTo>
                  <a:cubicBezTo>
                    <a:pt x="812" y="291"/>
                    <a:pt x="798" y="333"/>
                    <a:pt x="783" y="370"/>
                  </a:cubicBezTo>
                  <a:cubicBezTo>
                    <a:pt x="774" y="390"/>
                    <a:pt x="759" y="409"/>
                    <a:pt x="750" y="427"/>
                  </a:cubicBezTo>
                  <a:cubicBezTo>
                    <a:pt x="741" y="447"/>
                    <a:pt x="726" y="466"/>
                    <a:pt x="713" y="480"/>
                  </a:cubicBezTo>
                  <a:cubicBezTo>
                    <a:pt x="693" y="499"/>
                    <a:pt x="679" y="519"/>
                    <a:pt x="660" y="528"/>
                  </a:cubicBezTo>
                  <a:cubicBezTo>
                    <a:pt x="641" y="541"/>
                    <a:pt x="622" y="561"/>
                    <a:pt x="603" y="570"/>
                  </a:cubicBezTo>
                  <a:cubicBezTo>
                    <a:pt x="579" y="580"/>
                    <a:pt x="565" y="589"/>
                    <a:pt x="536" y="598"/>
                  </a:cubicBezTo>
                  <a:lnTo>
                    <a:pt x="499" y="609"/>
                  </a:lnTo>
                  <a:lnTo>
                    <a:pt x="485" y="613"/>
                  </a:lnTo>
                  <a:lnTo>
                    <a:pt x="466" y="618"/>
                  </a:lnTo>
                  <a:cubicBezTo>
                    <a:pt x="442" y="622"/>
                    <a:pt x="418" y="625"/>
                    <a:pt x="394" y="625"/>
                  </a:cubicBezTo>
                  <a:cubicBezTo>
                    <a:pt x="371" y="625"/>
                    <a:pt x="347" y="622"/>
                    <a:pt x="323" y="618"/>
                  </a:cubicBezTo>
                  <a:cubicBezTo>
                    <a:pt x="280" y="609"/>
                    <a:pt x="238" y="585"/>
                    <a:pt x="205" y="552"/>
                  </a:cubicBezTo>
                  <a:cubicBezTo>
                    <a:pt x="137" y="495"/>
                    <a:pt x="95" y="414"/>
                    <a:pt x="67" y="342"/>
                  </a:cubicBezTo>
                  <a:cubicBezTo>
                    <a:pt x="43" y="271"/>
                    <a:pt x="24" y="210"/>
                    <a:pt x="14" y="167"/>
                  </a:cubicBezTo>
                  <a:cubicBezTo>
                    <a:pt x="5" y="125"/>
                    <a:pt x="1" y="96"/>
                    <a:pt x="1" y="96"/>
                  </a:cubicBezTo>
                  <a:lnTo>
                    <a:pt x="1" y="96"/>
                  </a:lnTo>
                  <a:cubicBezTo>
                    <a:pt x="1" y="96"/>
                    <a:pt x="1" y="125"/>
                    <a:pt x="5" y="167"/>
                  </a:cubicBezTo>
                  <a:cubicBezTo>
                    <a:pt x="10" y="210"/>
                    <a:pt x="19" y="276"/>
                    <a:pt x="43" y="352"/>
                  </a:cubicBezTo>
                  <a:cubicBezTo>
                    <a:pt x="52" y="390"/>
                    <a:pt x="71" y="427"/>
                    <a:pt x="91" y="471"/>
                  </a:cubicBezTo>
                  <a:cubicBezTo>
                    <a:pt x="115" y="508"/>
                    <a:pt x="137" y="552"/>
                    <a:pt x="176" y="585"/>
                  </a:cubicBezTo>
                  <a:cubicBezTo>
                    <a:pt x="214" y="618"/>
                    <a:pt x="262" y="651"/>
                    <a:pt x="314" y="661"/>
                  </a:cubicBezTo>
                  <a:cubicBezTo>
                    <a:pt x="342" y="668"/>
                    <a:pt x="372" y="672"/>
                    <a:pt x="402" y="672"/>
                  </a:cubicBezTo>
                  <a:cubicBezTo>
                    <a:pt x="427" y="672"/>
                    <a:pt x="451" y="670"/>
                    <a:pt x="475" y="666"/>
                  </a:cubicBezTo>
                  <a:lnTo>
                    <a:pt x="494" y="661"/>
                  </a:lnTo>
                  <a:lnTo>
                    <a:pt x="513" y="655"/>
                  </a:lnTo>
                  <a:lnTo>
                    <a:pt x="551" y="642"/>
                  </a:lnTo>
                  <a:cubicBezTo>
                    <a:pt x="575" y="637"/>
                    <a:pt x="599" y="622"/>
                    <a:pt x="622" y="609"/>
                  </a:cubicBezTo>
                  <a:cubicBezTo>
                    <a:pt x="674" y="585"/>
                    <a:pt x="713" y="547"/>
                    <a:pt x="746" y="508"/>
                  </a:cubicBezTo>
                  <a:cubicBezTo>
                    <a:pt x="759" y="490"/>
                    <a:pt x="774" y="466"/>
                    <a:pt x="783" y="447"/>
                  </a:cubicBezTo>
                  <a:cubicBezTo>
                    <a:pt x="792" y="423"/>
                    <a:pt x="807" y="405"/>
                    <a:pt x="812" y="385"/>
                  </a:cubicBezTo>
                  <a:cubicBezTo>
                    <a:pt x="831" y="337"/>
                    <a:pt x="840" y="300"/>
                    <a:pt x="845" y="262"/>
                  </a:cubicBezTo>
                  <a:cubicBezTo>
                    <a:pt x="849" y="219"/>
                    <a:pt x="849" y="186"/>
                    <a:pt x="849" y="153"/>
                  </a:cubicBezTo>
                  <a:cubicBezTo>
                    <a:pt x="849" y="120"/>
                    <a:pt x="849" y="96"/>
                    <a:pt x="845" y="72"/>
                  </a:cubicBezTo>
                  <a:cubicBezTo>
                    <a:pt x="840" y="24"/>
                    <a:pt x="836" y="0"/>
                    <a:pt x="836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8250634" y="3922220"/>
              <a:ext cx="20000" cy="54999"/>
            </a:xfrm>
            <a:custGeom>
              <a:avLst/>
              <a:gdLst/>
              <a:ahLst/>
              <a:cxnLst/>
              <a:rect l="l" t="t" r="r" b="b"/>
              <a:pathLst>
                <a:path w="656" h="1804" extrusionOk="0">
                  <a:moveTo>
                    <a:pt x="0" y="0"/>
                  </a:moveTo>
                  <a:cubicBezTo>
                    <a:pt x="42" y="138"/>
                    <a:pt x="90" y="275"/>
                    <a:pt x="138" y="413"/>
                  </a:cubicBezTo>
                  <a:cubicBezTo>
                    <a:pt x="180" y="546"/>
                    <a:pt x="228" y="684"/>
                    <a:pt x="276" y="816"/>
                  </a:cubicBezTo>
                  <a:cubicBezTo>
                    <a:pt x="371" y="1076"/>
                    <a:pt x="467" y="1335"/>
                    <a:pt x="566" y="1591"/>
                  </a:cubicBezTo>
                  <a:lnTo>
                    <a:pt x="566" y="1591"/>
                  </a:lnTo>
                  <a:cubicBezTo>
                    <a:pt x="553" y="1595"/>
                    <a:pt x="540" y="1599"/>
                    <a:pt x="526" y="1604"/>
                  </a:cubicBezTo>
                  <a:cubicBezTo>
                    <a:pt x="504" y="1613"/>
                    <a:pt x="480" y="1619"/>
                    <a:pt x="456" y="1628"/>
                  </a:cubicBezTo>
                  <a:cubicBezTo>
                    <a:pt x="408" y="1642"/>
                    <a:pt x="361" y="1661"/>
                    <a:pt x="313" y="1681"/>
                  </a:cubicBezTo>
                  <a:cubicBezTo>
                    <a:pt x="266" y="1699"/>
                    <a:pt x="219" y="1718"/>
                    <a:pt x="171" y="1737"/>
                  </a:cubicBezTo>
                  <a:cubicBezTo>
                    <a:pt x="147" y="1747"/>
                    <a:pt x="123" y="1761"/>
                    <a:pt x="105" y="1771"/>
                  </a:cubicBezTo>
                  <a:cubicBezTo>
                    <a:pt x="81" y="1780"/>
                    <a:pt x="57" y="1794"/>
                    <a:pt x="33" y="1804"/>
                  </a:cubicBezTo>
                  <a:cubicBezTo>
                    <a:pt x="62" y="1804"/>
                    <a:pt x="86" y="1799"/>
                    <a:pt x="110" y="1794"/>
                  </a:cubicBezTo>
                  <a:cubicBezTo>
                    <a:pt x="133" y="1790"/>
                    <a:pt x="162" y="1784"/>
                    <a:pt x="185" y="1775"/>
                  </a:cubicBezTo>
                  <a:cubicBezTo>
                    <a:pt x="233" y="1766"/>
                    <a:pt x="285" y="1756"/>
                    <a:pt x="333" y="1742"/>
                  </a:cubicBezTo>
                  <a:cubicBezTo>
                    <a:pt x="380" y="1727"/>
                    <a:pt x="427" y="1709"/>
                    <a:pt x="480" y="1694"/>
                  </a:cubicBezTo>
                  <a:cubicBezTo>
                    <a:pt x="504" y="1685"/>
                    <a:pt x="526" y="1681"/>
                    <a:pt x="550" y="1670"/>
                  </a:cubicBezTo>
                  <a:cubicBezTo>
                    <a:pt x="574" y="1661"/>
                    <a:pt x="598" y="1652"/>
                    <a:pt x="622" y="1642"/>
                  </a:cubicBezTo>
                  <a:lnTo>
                    <a:pt x="655" y="1633"/>
                  </a:lnTo>
                  <a:lnTo>
                    <a:pt x="640" y="1600"/>
                  </a:lnTo>
                  <a:cubicBezTo>
                    <a:pt x="532" y="1334"/>
                    <a:pt x="423" y="1068"/>
                    <a:pt x="318" y="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8219781" y="3991518"/>
              <a:ext cx="57926" cy="12957"/>
            </a:xfrm>
            <a:custGeom>
              <a:avLst/>
              <a:gdLst/>
              <a:ahLst/>
              <a:cxnLst/>
              <a:rect l="l" t="t" r="r" b="b"/>
              <a:pathLst>
                <a:path w="1900" h="425" extrusionOk="0">
                  <a:moveTo>
                    <a:pt x="1" y="1"/>
                  </a:moveTo>
                  <a:cubicBezTo>
                    <a:pt x="1" y="1"/>
                    <a:pt x="533" y="425"/>
                    <a:pt x="1126" y="425"/>
                  </a:cubicBezTo>
                  <a:cubicBezTo>
                    <a:pt x="1385" y="425"/>
                    <a:pt x="1657" y="344"/>
                    <a:pt x="1900" y="1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8130818" y="3929293"/>
              <a:ext cx="30427" cy="57469"/>
            </a:xfrm>
            <a:custGeom>
              <a:avLst/>
              <a:gdLst/>
              <a:ahLst/>
              <a:cxnLst/>
              <a:rect l="l" t="t" r="r" b="b"/>
              <a:pathLst>
                <a:path w="998" h="1885" extrusionOk="0">
                  <a:moveTo>
                    <a:pt x="563" y="0"/>
                  </a:moveTo>
                  <a:cubicBezTo>
                    <a:pt x="316" y="0"/>
                    <a:pt x="1" y="97"/>
                    <a:pt x="24" y="599"/>
                  </a:cubicBezTo>
                  <a:cubicBezTo>
                    <a:pt x="57" y="1296"/>
                    <a:pt x="494" y="1757"/>
                    <a:pt x="997" y="1885"/>
                  </a:cubicBezTo>
                  <a:lnTo>
                    <a:pt x="846" y="38"/>
                  </a:lnTo>
                  <a:cubicBezTo>
                    <a:pt x="846" y="38"/>
                    <a:pt x="718" y="0"/>
                    <a:pt x="563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8138165" y="3935086"/>
              <a:ext cx="16402" cy="41402"/>
            </a:xfrm>
            <a:custGeom>
              <a:avLst/>
              <a:gdLst/>
              <a:ahLst/>
              <a:cxnLst/>
              <a:rect l="l" t="t" r="r" b="b"/>
              <a:pathLst>
                <a:path w="538" h="1358" extrusionOk="0">
                  <a:moveTo>
                    <a:pt x="257" y="1"/>
                  </a:moveTo>
                  <a:cubicBezTo>
                    <a:pt x="248" y="1"/>
                    <a:pt x="234" y="6"/>
                    <a:pt x="224" y="10"/>
                  </a:cubicBezTo>
                  <a:lnTo>
                    <a:pt x="220" y="10"/>
                  </a:lnTo>
                  <a:lnTo>
                    <a:pt x="215" y="15"/>
                  </a:lnTo>
                  <a:lnTo>
                    <a:pt x="210" y="15"/>
                  </a:lnTo>
                  <a:lnTo>
                    <a:pt x="200" y="24"/>
                  </a:lnTo>
                  <a:lnTo>
                    <a:pt x="177" y="34"/>
                  </a:lnTo>
                  <a:cubicBezTo>
                    <a:pt x="158" y="48"/>
                    <a:pt x="143" y="63"/>
                    <a:pt x="130" y="72"/>
                  </a:cubicBezTo>
                  <a:cubicBezTo>
                    <a:pt x="115" y="86"/>
                    <a:pt x="101" y="100"/>
                    <a:pt x="92" y="115"/>
                  </a:cubicBezTo>
                  <a:cubicBezTo>
                    <a:pt x="82" y="133"/>
                    <a:pt x="68" y="148"/>
                    <a:pt x="64" y="166"/>
                  </a:cubicBezTo>
                  <a:cubicBezTo>
                    <a:pt x="25" y="233"/>
                    <a:pt x="11" y="304"/>
                    <a:pt x="7" y="376"/>
                  </a:cubicBezTo>
                  <a:cubicBezTo>
                    <a:pt x="1" y="446"/>
                    <a:pt x="1" y="518"/>
                    <a:pt x="16" y="589"/>
                  </a:cubicBezTo>
                  <a:cubicBezTo>
                    <a:pt x="16" y="518"/>
                    <a:pt x="20" y="446"/>
                    <a:pt x="35" y="380"/>
                  </a:cubicBezTo>
                  <a:cubicBezTo>
                    <a:pt x="40" y="343"/>
                    <a:pt x="49" y="309"/>
                    <a:pt x="58" y="280"/>
                  </a:cubicBezTo>
                  <a:cubicBezTo>
                    <a:pt x="73" y="247"/>
                    <a:pt x="86" y="214"/>
                    <a:pt x="101" y="186"/>
                  </a:cubicBezTo>
                  <a:cubicBezTo>
                    <a:pt x="110" y="172"/>
                    <a:pt x="121" y="162"/>
                    <a:pt x="130" y="148"/>
                  </a:cubicBezTo>
                  <a:cubicBezTo>
                    <a:pt x="143" y="133"/>
                    <a:pt x="154" y="124"/>
                    <a:pt x="163" y="115"/>
                  </a:cubicBezTo>
                  <a:lnTo>
                    <a:pt x="200" y="86"/>
                  </a:lnTo>
                  <a:lnTo>
                    <a:pt x="248" y="67"/>
                  </a:lnTo>
                  <a:cubicBezTo>
                    <a:pt x="257" y="64"/>
                    <a:pt x="265" y="62"/>
                    <a:pt x="273" y="62"/>
                  </a:cubicBezTo>
                  <a:cubicBezTo>
                    <a:pt x="288" y="62"/>
                    <a:pt x="302" y="67"/>
                    <a:pt x="314" y="76"/>
                  </a:cubicBezTo>
                  <a:cubicBezTo>
                    <a:pt x="334" y="96"/>
                    <a:pt x="353" y="124"/>
                    <a:pt x="362" y="152"/>
                  </a:cubicBezTo>
                  <a:cubicBezTo>
                    <a:pt x="390" y="214"/>
                    <a:pt x="410" y="280"/>
                    <a:pt x="419" y="347"/>
                  </a:cubicBezTo>
                  <a:cubicBezTo>
                    <a:pt x="434" y="418"/>
                    <a:pt x="443" y="485"/>
                    <a:pt x="452" y="556"/>
                  </a:cubicBezTo>
                  <a:cubicBezTo>
                    <a:pt x="466" y="687"/>
                    <a:pt x="475" y="819"/>
                    <a:pt x="480" y="955"/>
                  </a:cubicBezTo>
                  <a:lnTo>
                    <a:pt x="480" y="955"/>
                  </a:lnTo>
                  <a:lnTo>
                    <a:pt x="438" y="974"/>
                  </a:lnTo>
                  <a:cubicBezTo>
                    <a:pt x="428" y="978"/>
                    <a:pt x="414" y="983"/>
                    <a:pt x="405" y="987"/>
                  </a:cubicBezTo>
                  <a:lnTo>
                    <a:pt x="377" y="1007"/>
                  </a:lnTo>
                  <a:cubicBezTo>
                    <a:pt x="367" y="1016"/>
                    <a:pt x="357" y="1020"/>
                    <a:pt x="348" y="1031"/>
                  </a:cubicBezTo>
                  <a:cubicBezTo>
                    <a:pt x="338" y="1035"/>
                    <a:pt x="329" y="1044"/>
                    <a:pt x="324" y="1055"/>
                  </a:cubicBezTo>
                  <a:cubicBezTo>
                    <a:pt x="314" y="1064"/>
                    <a:pt x="305" y="1073"/>
                    <a:pt x="300" y="1083"/>
                  </a:cubicBezTo>
                  <a:cubicBezTo>
                    <a:pt x="296" y="1097"/>
                    <a:pt x="291" y="1106"/>
                    <a:pt x="286" y="1121"/>
                  </a:cubicBezTo>
                  <a:cubicBezTo>
                    <a:pt x="281" y="1130"/>
                    <a:pt x="281" y="1145"/>
                    <a:pt x="281" y="1154"/>
                  </a:cubicBezTo>
                  <a:lnTo>
                    <a:pt x="281" y="1191"/>
                  </a:lnTo>
                  <a:cubicBezTo>
                    <a:pt x="286" y="1202"/>
                    <a:pt x="286" y="1215"/>
                    <a:pt x="291" y="1225"/>
                  </a:cubicBezTo>
                  <a:cubicBezTo>
                    <a:pt x="296" y="1235"/>
                    <a:pt x="300" y="1248"/>
                    <a:pt x="310" y="1259"/>
                  </a:cubicBezTo>
                  <a:cubicBezTo>
                    <a:pt x="320" y="1277"/>
                    <a:pt x="334" y="1296"/>
                    <a:pt x="348" y="1311"/>
                  </a:cubicBezTo>
                  <a:cubicBezTo>
                    <a:pt x="367" y="1329"/>
                    <a:pt x="381" y="1344"/>
                    <a:pt x="400" y="1358"/>
                  </a:cubicBezTo>
                  <a:cubicBezTo>
                    <a:pt x="386" y="1339"/>
                    <a:pt x="371" y="1325"/>
                    <a:pt x="357" y="1305"/>
                  </a:cubicBezTo>
                  <a:cubicBezTo>
                    <a:pt x="343" y="1287"/>
                    <a:pt x="334" y="1268"/>
                    <a:pt x="324" y="1248"/>
                  </a:cubicBezTo>
                  <a:cubicBezTo>
                    <a:pt x="320" y="1239"/>
                    <a:pt x="314" y="1230"/>
                    <a:pt x="314" y="1220"/>
                  </a:cubicBezTo>
                  <a:cubicBezTo>
                    <a:pt x="310" y="1211"/>
                    <a:pt x="310" y="1197"/>
                    <a:pt x="310" y="1187"/>
                  </a:cubicBezTo>
                  <a:cubicBezTo>
                    <a:pt x="305" y="1178"/>
                    <a:pt x="310" y="1169"/>
                    <a:pt x="310" y="1158"/>
                  </a:cubicBezTo>
                  <a:cubicBezTo>
                    <a:pt x="310" y="1149"/>
                    <a:pt x="314" y="1140"/>
                    <a:pt x="314" y="1130"/>
                  </a:cubicBezTo>
                  <a:cubicBezTo>
                    <a:pt x="320" y="1121"/>
                    <a:pt x="329" y="1112"/>
                    <a:pt x="334" y="1106"/>
                  </a:cubicBezTo>
                  <a:cubicBezTo>
                    <a:pt x="338" y="1097"/>
                    <a:pt x="343" y="1092"/>
                    <a:pt x="353" y="1083"/>
                  </a:cubicBezTo>
                  <a:cubicBezTo>
                    <a:pt x="357" y="1073"/>
                    <a:pt x="367" y="1068"/>
                    <a:pt x="377" y="1064"/>
                  </a:cubicBezTo>
                  <a:cubicBezTo>
                    <a:pt x="386" y="1059"/>
                    <a:pt x="390" y="1049"/>
                    <a:pt x="400" y="1044"/>
                  </a:cubicBezTo>
                  <a:lnTo>
                    <a:pt x="428" y="1031"/>
                  </a:lnTo>
                  <a:cubicBezTo>
                    <a:pt x="438" y="1026"/>
                    <a:pt x="447" y="1020"/>
                    <a:pt x="457" y="1020"/>
                  </a:cubicBezTo>
                  <a:lnTo>
                    <a:pt x="519" y="998"/>
                  </a:lnTo>
                  <a:lnTo>
                    <a:pt x="537" y="992"/>
                  </a:lnTo>
                  <a:lnTo>
                    <a:pt x="537" y="974"/>
                  </a:lnTo>
                  <a:cubicBezTo>
                    <a:pt x="537" y="902"/>
                    <a:pt x="537" y="831"/>
                    <a:pt x="533" y="760"/>
                  </a:cubicBezTo>
                  <a:cubicBezTo>
                    <a:pt x="533" y="689"/>
                    <a:pt x="528" y="617"/>
                    <a:pt x="519" y="547"/>
                  </a:cubicBezTo>
                  <a:cubicBezTo>
                    <a:pt x="513" y="475"/>
                    <a:pt x="504" y="404"/>
                    <a:pt x="491" y="332"/>
                  </a:cubicBezTo>
                  <a:cubicBezTo>
                    <a:pt x="476" y="266"/>
                    <a:pt x="457" y="195"/>
                    <a:pt x="423" y="124"/>
                  </a:cubicBezTo>
                  <a:cubicBezTo>
                    <a:pt x="410" y="91"/>
                    <a:pt x="390" y="58"/>
                    <a:pt x="353" y="29"/>
                  </a:cubicBezTo>
                  <a:cubicBezTo>
                    <a:pt x="338" y="15"/>
                    <a:pt x="314" y="6"/>
                    <a:pt x="291" y="1"/>
                  </a:cubicBez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8347127" y="3763076"/>
              <a:ext cx="275973" cy="250851"/>
            </a:xfrm>
            <a:custGeom>
              <a:avLst/>
              <a:gdLst/>
              <a:ahLst/>
              <a:cxnLst/>
              <a:rect l="l" t="t" r="r" b="b"/>
              <a:pathLst>
                <a:path w="9052" h="8228" extrusionOk="0">
                  <a:moveTo>
                    <a:pt x="4522" y="0"/>
                  </a:moveTo>
                  <a:cubicBezTo>
                    <a:pt x="2660" y="0"/>
                    <a:pt x="973" y="1274"/>
                    <a:pt x="522" y="3166"/>
                  </a:cubicBezTo>
                  <a:cubicBezTo>
                    <a:pt x="1" y="5372"/>
                    <a:pt x="1363" y="7589"/>
                    <a:pt x="3575" y="8115"/>
                  </a:cubicBezTo>
                  <a:cubicBezTo>
                    <a:pt x="3895" y="8191"/>
                    <a:pt x="4215" y="8228"/>
                    <a:pt x="4531" y="8228"/>
                  </a:cubicBezTo>
                  <a:cubicBezTo>
                    <a:pt x="6389" y="8228"/>
                    <a:pt x="8074" y="6955"/>
                    <a:pt x="8524" y="5068"/>
                  </a:cubicBezTo>
                  <a:cubicBezTo>
                    <a:pt x="9052" y="2857"/>
                    <a:pt x="7685" y="640"/>
                    <a:pt x="5477" y="113"/>
                  </a:cubicBezTo>
                  <a:cubicBezTo>
                    <a:pt x="5157" y="37"/>
                    <a:pt x="4837" y="0"/>
                    <a:pt x="4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8356273" y="3941885"/>
              <a:ext cx="73231" cy="59786"/>
            </a:xfrm>
            <a:custGeom>
              <a:avLst/>
              <a:gdLst/>
              <a:ahLst/>
              <a:cxnLst/>
              <a:rect l="l" t="t" r="r" b="b"/>
              <a:pathLst>
                <a:path w="2402" h="1961" extrusionOk="0">
                  <a:moveTo>
                    <a:pt x="1253" y="0"/>
                  </a:moveTo>
                  <a:lnTo>
                    <a:pt x="0" y="1960"/>
                  </a:lnTo>
                  <a:lnTo>
                    <a:pt x="2401" y="95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8463467" y="3823105"/>
              <a:ext cx="47042" cy="120700"/>
            </a:xfrm>
            <a:custGeom>
              <a:avLst/>
              <a:gdLst/>
              <a:ahLst/>
              <a:cxnLst/>
              <a:rect l="l" t="t" r="r" b="b"/>
              <a:pathLst>
                <a:path w="1543" h="3959" extrusionOk="0">
                  <a:moveTo>
                    <a:pt x="1" y="0"/>
                  </a:moveTo>
                  <a:lnTo>
                    <a:pt x="1" y="3959"/>
                  </a:lnTo>
                  <a:lnTo>
                    <a:pt x="1543" y="3959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8426730" y="3859995"/>
              <a:ext cx="120700" cy="47042"/>
            </a:xfrm>
            <a:custGeom>
              <a:avLst/>
              <a:gdLst/>
              <a:ahLst/>
              <a:cxnLst/>
              <a:rect l="l" t="t" r="r" b="b"/>
              <a:pathLst>
                <a:path w="3959" h="1543" extrusionOk="0">
                  <a:moveTo>
                    <a:pt x="0" y="0"/>
                  </a:moveTo>
                  <a:lnTo>
                    <a:pt x="0" y="1542"/>
                  </a:lnTo>
                  <a:lnTo>
                    <a:pt x="3959" y="1542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26"/>
          <p:cNvGrpSpPr/>
          <p:nvPr/>
        </p:nvGrpSpPr>
        <p:grpSpPr>
          <a:xfrm rot="-4969207" flipH="1">
            <a:off x="7741515" y="3338723"/>
            <a:ext cx="634228" cy="447624"/>
            <a:chOff x="6057150" y="6017870"/>
            <a:chExt cx="132712" cy="93658"/>
          </a:xfrm>
        </p:grpSpPr>
        <p:sp>
          <p:nvSpPr>
            <p:cNvPr id="1536" name="Google Shape;1536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0" name="Google Shape;1540;p26"/>
          <p:cNvSpPr txBox="1">
            <a:spLocks noGrp="1"/>
          </p:cNvSpPr>
          <p:nvPr>
            <p:ph type="subTitle" idx="4294967295"/>
          </p:nvPr>
        </p:nvSpPr>
        <p:spPr>
          <a:xfrm>
            <a:off x="3924955" y="1800811"/>
            <a:ext cx="2841900" cy="3157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Желаем Вам здоровья!</a:t>
            </a:r>
            <a:r>
              <a:rPr lang="ru-RU" b="1" i="1" dirty="0">
                <a:solidFill>
                  <a:srgbClr val="054586"/>
                </a:solidFill>
              </a:rPr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b="1" i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Наилучший вид физических занятий для тренировки сердечно-сосудистой системы продолжительная ритмическая активность, вовлекающая большие группы мышц (ходьба, плавание, лыжи и </a:t>
            </a:r>
            <a:r>
              <a:rPr lang="ru-RU" sz="1600" b="1" i="1" dirty="0" err="1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b="1" i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grpSp>
        <p:nvGrpSpPr>
          <p:cNvPr id="1541" name="Google Shape;1541;p26"/>
          <p:cNvGrpSpPr/>
          <p:nvPr/>
        </p:nvGrpSpPr>
        <p:grpSpPr>
          <a:xfrm>
            <a:off x="4855095" y="865966"/>
            <a:ext cx="956573" cy="731409"/>
            <a:chOff x="1702797" y="1124538"/>
            <a:chExt cx="288855" cy="220883"/>
          </a:xfrm>
        </p:grpSpPr>
        <p:sp>
          <p:nvSpPr>
            <p:cNvPr id="1542" name="Google Shape;1542;p26"/>
            <p:cNvSpPr/>
            <p:nvPr/>
          </p:nvSpPr>
          <p:spPr>
            <a:xfrm>
              <a:off x="1702797" y="1124538"/>
              <a:ext cx="288855" cy="220883"/>
            </a:xfrm>
            <a:custGeom>
              <a:avLst/>
              <a:gdLst/>
              <a:ahLst/>
              <a:cxnLst/>
              <a:rect l="l" t="t" r="r" b="b"/>
              <a:pathLst>
                <a:path w="10607" h="8111" extrusionOk="0">
                  <a:moveTo>
                    <a:pt x="7516" y="1"/>
                  </a:moveTo>
                  <a:cubicBezTo>
                    <a:pt x="6392" y="1"/>
                    <a:pt x="5304" y="861"/>
                    <a:pt x="5304" y="2244"/>
                  </a:cubicBezTo>
                  <a:cubicBezTo>
                    <a:pt x="5304" y="1044"/>
                    <a:pt x="4129" y="142"/>
                    <a:pt x="2960" y="142"/>
                  </a:cubicBezTo>
                  <a:cubicBezTo>
                    <a:pt x="2047" y="142"/>
                    <a:pt x="1138" y="691"/>
                    <a:pt x="792" y="2075"/>
                  </a:cubicBezTo>
                  <a:cubicBezTo>
                    <a:pt x="1" y="5234"/>
                    <a:pt x="5304" y="8110"/>
                    <a:pt x="5304" y="8110"/>
                  </a:cubicBezTo>
                  <a:cubicBezTo>
                    <a:pt x="5304" y="8110"/>
                    <a:pt x="10606" y="5234"/>
                    <a:pt x="9820" y="2075"/>
                  </a:cubicBezTo>
                  <a:cubicBezTo>
                    <a:pt x="9457" y="623"/>
                    <a:pt x="8473" y="1"/>
                    <a:pt x="75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1748657" y="1185975"/>
              <a:ext cx="206341" cy="64623"/>
            </a:xfrm>
            <a:custGeom>
              <a:avLst/>
              <a:gdLst/>
              <a:ahLst/>
              <a:cxnLst/>
              <a:rect l="l" t="t" r="r" b="b"/>
              <a:pathLst>
                <a:path w="7577" h="2373" extrusionOk="0">
                  <a:moveTo>
                    <a:pt x="4697" y="1"/>
                  </a:moveTo>
                  <a:cubicBezTo>
                    <a:pt x="4650" y="1"/>
                    <a:pt x="4608" y="35"/>
                    <a:pt x="4595" y="83"/>
                  </a:cubicBezTo>
                  <a:lnTo>
                    <a:pt x="4339" y="1239"/>
                  </a:lnTo>
                  <a:lnTo>
                    <a:pt x="3199" y="1239"/>
                  </a:lnTo>
                  <a:cubicBezTo>
                    <a:pt x="3159" y="1239"/>
                    <a:pt x="3128" y="1255"/>
                    <a:pt x="3108" y="1286"/>
                  </a:cubicBezTo>
                  <a:lnTo>
                    <a:pt x="2849" y="1691"/>
                  </a:lnTo>
                  <a:lnTo>
                    <a:pt x="2636" y="1294"/>
                  </a:lnTo>
                  <a:cubicBezTo>
                    <a:pt x="2618" y="1262"/>
                    <a:pt x="2583" y="1239"/>
                    <a:pt x="2543" y="1239"/>
                  </a:cubicBezTo>
                  <a:cubicBezTo>
                    <a:pt x="2540" y="1239"/>
                    <a:pt x="2537" y="1239"/>
                    <a:pt x="2534" y="1239"/>
                  </a:cubicBezTo>
                  <a:cubicBezTo>
                    <a:pt x="2491" y="1239"/>
                    <a:pt x="2455" y="1267"/>
                    <a:pt x="2440" y="1306"/>
                  </a:cubicBezTo>
                  <a:lnTo>
                    <a:pt x="2231" y="1877"/>
                  </a:lnTo>
                  <a:lnTo>
                    <a:pt x="1928" y="402"/>
                  </a:lnTo>
                  <a:cubicBezTo>
                    <a:pt x="1921" y="358"/>
                    <a:pt x="1881" y="322"/>
                    <a:pt x="1834" y="319"/>
                  </a:cubicBezTo>
                  <a:cubicBezTo>
                    <a:pt x="1828" y="318"/>
                    <a:pt x="1823" y="317"/>
                    <a:pt x="1818" y="317"/>
                  </a:cubicBezTo>
                  <a:cubicBezTo>
                    <a:pt x="1777" y="317"/>
                    <a:pt x="1741" y="343"/>
                    <a:pt x="1723" y="378"/>
                  </a:cubicBezTo>
                  <a:lnTo>
                    <a:pt x="1180" y="1566"/>
                  </a:lnTo>
                  <a:lnTo>
                    <a:pt x="107" y="1566"/>
                  </a:lnTo>
                  <a:cubicBezTo>
                    <a:pt x="47" y="1566"/>
                    <a:pt x="0" y="1613"/>
                    <a:pt x="0" y="1672"/>
                  </a:cubicBezTo>
                  <a:cubicBezTo>
                    <a:pt x="0" y="1731"/>
                    <a:pt x="47" y="1778"/>
                    <a:pt x="107" y="1778"/>
                  </a:cubicBezTo>
                  <a:lnTo>
                    <a:pt x="1251" y="1778"/>
                  </a:lnTo>
                  <a:cubicBezTo>
                    <a:pt x="1295" y="1778"/>
                    <a:pt x="1331" y="1755"/>
                    <a:pt x="1350" y="1715"/>
                  </a:cubicBezTo>
                  <a:lnTo>
                    <a:pt x="1783" y="767"/>
                  </a:lnTo>
                  <a:lnTo>
                    <a:pt x="2097" y="2290"/>
                  </a:lnTo>
                  <a:cubicBezTo>
                    <a:pt x="2109" y="2337"/>
                    <a:pt x="2148" y="2368"/>
                    <a:pt x="2195" y="2372"/>
                  </a:cubicBezTo>
                  <a:lnTo>
                    <a:pt x="2204" y="2372"/>
                  </a:lnTo>
                  <a:cubicBezTo>
                    <a:pt x="2247" y="2372"/>
                    <a:pt x="2290" y="2345"/>
                    <a:pt x="2306" y="2301"/>
                  </a:cubicBezTo>
                  <a:lnTo>
                    <a:pt x="2558" y="1609"/>
                  </a:lnTo>
                  <a:lnTo>
                    <a:pt x="2743" y="1955"/>
                  </a:lnTo>
                  <a:cubicBezTo>
                    <a:pt x="2762" y="1991"/>
                    <a:pt x="2794" y="2011"/>
                    <a:pt x="2833" y="2011"/>
                  </a:cubicBezTo>
                  <a:cubicBezTo>
                    <a:pt x="2836" y="2011"/>
                    <a:pt x="2840" y="2011"/>
                    <a:pt x="2843" y="2011"/>
                  </a:cubicBezTo>
                  <a:cubicBezTo>
                    <a:pt x="2881" y="2011"/>
                    <a:pt x="2910" y="1992"/>
                    <a:pt x="2927" y="1963"/>
                  </a:cubicBezTo>
                  <a:lnTo>
                    <a:pt x="3258" y="1452"/>
                  </a:lnTo>
                  <a:lnTo>
                    <a:pt x="4426" y="1452"/>
                  </a:lnTo>
                  <a:cubicBezTo>
                    <a:pt x="4474" y="1452"/>
                    <a:pt x="4517" y="1417"/>
                    <a:pt x="4528" y="1370"/>
                  </a:cubicBezTo>
                  <a:lnTo>
                    <a:pt x="4702" y="598"/>
                  </a:lnTo>
                  <a:lnTo>
                    <a:pt x="5040" y="2097"/>
                  </a:lnTo>
                  <a:cubicBezTo>
                    <a:pt x="5048" y="2144"/>
                    <a:pt x="5087" y="2176"/>
                    <a:pt x="5134" y="2180"/>
                  </a:cubicBezTo>
                  <a:cubicBezTo>
                    <a:pt x="5137" y="2180"/>
                    <a:pt x="5141" y="2180"/>
                    <a:pt x="5144" y="2180"/>
                  </a:cubicBezTo>
                  <a:cubicBezTo>
                    <a:pt x="5184" y="2180"/>
                    <a:pt x="5226" y="2157"/>
                    <a:pt x="5240" y="2116"/>
                  </a:cubicBezTo>
                  <a:lnTo>
                    <a:pt x="5614" y="1290"/>
                  </a:lnTo>
                  <a:lnTo>
                    <a:pt x="5788" y="1657"/>
                  </a:lnTo>
                  <a:cubicBezTo>
                    <a:pt x="5807" y="1691"/>
                    <a:pt x="5843" y="1715"/>
                    <a:pt x="5886" y="1715"/>
                  </a:cubicBezTo>
                  <a:lnTo>
                    <a:pt x="7471" y="1715"/>
                  </a:lnTo>
                  <a:cubicBezTo>
                    <a:pt x="7530" y="1715"/>
                    <a:pt x="7577" y="1668"/>
                    <a:pt x="7577" y="1609"/>
                  </a:cubicBezTo>
                  <a:cubicBezTo>
                    <a:pt x="7577" y="1550"/>
                    <a:pt x="7530" y="1499"/>
                    <a:pt x="7471" y="1499"/>
                  </a:cubicBezTo>
                  <a:lnTo>
                    <a:pt x="5953" y="1499"/>
                  </a:lnTo>
                  <a:lnTo>
                    <a:pt x="5705" y="992"/>
                  </a:lnTo>
                  <a:cubicBezTo>
                    <a:pt x="5689" y="952"/>
                    <a:pt x="5654" y="929"/>
                    <a:pt x="5607" y="929"/>
                  </a:cubicBezTo>
                  <a:cubicBezTo>
                    <a:pt x="5567" y="929"/>
                    <a:pt x="5528" y="956"/>
                    <a:pt x="5512" y="992"/>
                  </a:cubicBezTo>
                  <a:lnTo>
                    <a:pt x="5178" y="1735"/>
                  </a:lnTo>
                  <a:lnTo>
                    <a:pt x="4804" y="83"/>
                  </a:lnTo>
                  <a:cubicBezTo>
                    <a:pt x="4792" y="35"/>
                    <a:pt x="4749" y="1"/>
                    <a:pt x="4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9" name="Google Shape;1559;p2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TREATMENT INFORMATION</a:t>
            </a:r>
            <a:endParaRPr/>
          </a:p>
        </p:txBody>
      </p:sp>
      <p:grpSp>
        <p:nvGrpSpPr>
          <p:cNvPr id="1561" name="Google Shape;1561;p26"/>
          <p:cNvGrpSpPr/>
          <p:nvPr/>
        </p:nvGrpSpPr>
        <p:grpSpPr>
          <a:xfrm rot="4969171">
            <a:off x="8032896" y="4158934"/>
            <a:ext cx="505069" cy="356465"/>
            <a:chOff x="6057150" y="6017870"/>
            <a:chExt cx="132712" cy="93658"/>
          </a:xfrm>
        </p:grpSpPr>
        <p:sp>
          <p:nvSpPr>
            <p:cNvPr id="1562" name="Google Shape;1562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6" name="Google Shape;1566;p26"/>
          <p:cNvSpPr txBox="1">
            <a:spLocks noGrp="1"/>
          </p:cNvSpPr>
          <p:nvPr>
            <p:ph type="title" idx="3"/>
          </p:nvPr>
        </p:nvSpPr>
        <p:spPr>
          <a:xfrm>
            <a:off x="7488025" y="5747179"/>
            <a:ext cx="2841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BROCHURE</a:t>
            </a:r>
            <a:endParaRPr sz="23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C4A5B-AB13-745C-590E-38897686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17" y="4958363"/>
            <a:ext cx="2638714" cy="219210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небо, внешний, велосипед, гора&#10;&#10;Автоматически созданное описание">
            <a:extLst>
              <a:ext uri="{FF2B5EF4-FFF2-40B4-BE49-F238E27FC236}">
                <a16:creationId xmlns:a16="http://schemas.microsoft.com/office/drawing/2014/main" id="{5C43B348-968E-99E6-C547-2B4F10B25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72" y="252717"/>
            <a:ext cx="3563215" cy="5956162"/>
          </a:xfrm>
          <a:prstGeom prst="rect">
            <a:avLst/>
          </a:prstGeom>
        </p:spPr>
      </p:pic>
      <p:sp>
        <p:nvSpPr>
          <p:cNvPr id="13" name="Google Shape;1572;p27">
            <a:extLst>
              <a:ext uri="{FF2B5EF4-FFF2-40B4-BE49-F238E27FC236}">
                <a16:creationId xmlns:a16="http://schemas.microsoft.com/office/drawing/2014/main" id="{0145C7F2-7653-C3D5-F781-388ED15EA2BA}"/>
              </a:ext>
            </a:extLst>
          </p:cNvPr>
          <p:cNvSpPr txBox="1">
            <a:spLocks/>
          </p:cNvSpPr>
          <p:nvPr/>
        </p:nvSpPr>
        <p:spPr>
          <a:xfrm>
            <a:off x="7481692" y="328697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27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ru-RU" dirty="0"/>
              <a:t>Физическая активность– это может каждый</a:t>
            </a:r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7817" y="1782639"/>
            <a:ext cx="3047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4586"/>
                </a:solidFill>
                <a:latin typeface="Montserrat ExtraBold"/>
                <a:sym typeface="Montserrat ExtraBold"/>
              </a:rPr>
              <a:t>Как и сколько нужно заниматься физической активностью?</a:t>
            </a:r>
            <a:r>
              <a:rPr lang="en" sz="1600" dirty="0">
                <a:solidFill>
                  <a:srgbClr val="054586"/>
                </a:solidFill>
                <a:latin typeface="Montserrat ExtraBold"/>
                <a:sym typeface="Montserrat ExtraBold"/>
              </a:rPr>
              <a:t>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493" y="2693205"/>
            <a:ext cx="34652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54586"/>
              </a:buClr>
              <a:buSzPts val="1800"/>
            </a:pPr>
            <a:r>
              <a:rPr lang="ru-RU" sz="1600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Не нужно быть спортсменом для того, чтобы получить пользу от занятий ФА. Основным источником ФА является обычная ежедневная физ. деятельность людей: ходьба, езда на велосипеде, работа в саду, танцы</a:t>
            </a:r>
            <a:r>
              <a:rPr lang="ru-RU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.</a:t>
            </a:r>
          </a:p>
          <a:p>
            <a:pPr lvl="0" algn="just">
              <a:buClr>
                <a:srgbClr val="054586"/>
              </a:buClr>
              <a:buSzPts val="1800"/>
            </a:pPr>
            <a:endParaRPr lang="ru-RU" b="1" dirty="0">
              <a:solidFill>
                <a:srgbClr val="05458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lvl="0">
              <a:buClr>
                <a:srgbClr val="054586"/>
              </a:buClr>
              <a:buSzPts val="1800"/>
            </a:pPr>
            <a:endParaRPr lang="ru-RU" b="1" dirty="0">
              <a:solidFill>
                <a:srgbClr val="05458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85750" lvl="0" indent="-285750" algn="just">
              <a:buClr>
                <a:srgbClr val="054586"/>
              </a:buClr>
              <a:buSzPts val="1800"/>
              <a:buFont typeface="Montserrat"/>
              <a:buChar char="●"/>
            </a:pPr>
            <a:r>
              <a:rPr lang="ru-RU" sz="1600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Следует заниматься теми видами ФА, которые доступны для вас и приносят удовольствие, это помогает поддержать регулярность занятий;</a:t>
            </a:r>
          </a:p>
          <a:p>
            <a:pPr lvl="0" algn="just">
              <a:buClr>
                <a:srgbClr val="054586"/>
              </a:buClr>
              <a:buSzPts val="1800"/>
            </a:pPr>
            <a:endParaRPr lang="ru-RU" sz="1600" b="1" i="1" dirty="0">
              <a:solidFill>
                <a:srgbClr val="05458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85750" lvl="0" indent="-285750" algn="just">
              <a:buClr>
                <a:srgbClr val="054586"/>
              </a:buClr>
              <a:buSzPts val="1800"/>
              <a:buFont typeface="Montserrat"/>
              <a:buChar char="●"/>
            </a:pPr>
            <a:r>
              <a:rPr lang="ru-RU" sz="1600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Сначала лучше воздержаться от слишком интенсивных или несвойственных вашему образу жизни занятий.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4" y="244174"/>
            <a:ext cx="2188344" cy="1458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7"/>
          <p:cNvSpPr txBox="1">
            <a:spLocks noGrp="1"/>
          </p:cNvSpPr>
          <p:nvPr>
            <p:ph type="title"/>
          </p:nvPr>
        </p:nvSpPr>
        <p:spPr>
          <a:xfrm>
            <a:off x="67312" y="2743690"/>
            <a:ext cx="3545271" cy="502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Зачем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3" name="Google Shape;1573;p27"/>
          <p:cNvSpPr txBox="1">
            <a:spLocks noGrp="1"/>
          </p:cNvSpPr>
          <p:nvPr>
            <p:ph type="title" idx="3"/>
          </p:nvPr>
        </p:nvSpPr>
        <p:spPr>
          <a:xfrm>
            <a:off x="7287968" y="1693914"/>
            <a:ext cx="3415689" cy="612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Виды физической активности</a:t>
            </a:r>
            <a:endParaRPr sz="1600" dirty="0"/>
          </a:p>
        </p:txBody>
      </p:sp>
      <p:grpSp>
        <p:nvGrpSpPr>
          <p:cNvPr id="1574" name="Google Shape;1574;p27"/>
          <p:cNvGrpSpPr/>
          <p:nvPr/>
        </p:nvGrpSpPr>
        <p:grpSpPr>
          <a:xfrm>
            <a:off x="8467662" y="53111"/>
            <a:ext cx="1056300" cy="1707004"/>
            <a:chOff x="3703215" y="4061101"/>
            <a:chExt cx="1289350" cy="2465304"/>
          </a:xfrm>
        </p:grpSpPr>
        <p:sp>
          <p:nvSpPr>
            <p:cNvPr id="1575" name="Google Shape;1575;p27"/>
            <p:cNvSpPr/>
            <p:nvPr/>
          </p:nvSpPr>
          <p:spPr>
            <a:xfrm>
              <a:off x="4031584" y="6376707"/>
              <a:ext cx="709652" cy="149697"/>
            </a:xfrm>
            <a:custGeom>
              <a:avLst/>
              <a:gdLst/>
              <a:ahLst/>
              <a:cxnLst/>
              <a:rect l="l" t="t" r="r" b="b"/>
              <a:pathLst>
                <a:path w="26059" h="5497" extrusionOk="0">
                  <a:moveTo>
                    <a:pt x="13029" y="0"/>
                  </a:moveTo>
                  <a:cubicBezTo>
                    <a:pt x="5834" y="0"/>
                    <a:pt x="0" y="1232"/>
                    <a:pt x="0" y="2746"/>
                  </a:cubicBezTo>
                  <a:cubicBezTo>
                    <a:pt x="0" y="4265"/>
                    <a:pt x="5834" y="5496"/>
                    <a:pt x="13029" y="5496"/>
                  </a:cubicBezTo>
                  <a:cubicBezTo>
                    <a:pt x="20225" y="5496"/>
                    <a:pt x="26058" y="4265"/>
                    <a:pt x="26058" y="2746"/>
                  </a:cubicBezTo>
                  <a:cubicBezTo>
                    <a:pt x="26058" y="1232"/>
                    <a:pt x="20225" y="0"/>
                    <a:pt x="13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4330298" y="4354912"/>
              <a:ext cx="272434" cy="225158"/>
            </a:xfrm>
            <a:custGeom>
              <a:avLst/>
              <a:gdLst/>
              <a:ahLst/>
              <a:cxnLst/>
              <a:rect l="l" t="t" r="r" b="b"/>
              <a:pathLst>
                <a:path w="10004" h="8268" extrusionOk="0">
                  <a:moveTo>
                    <a:pt x="7027" y="0"/>
                  </a:moveTo>
                  <a:cubicBezTo>
                    <a:pt x="5775" y="0"/>
                    <a:pt x="3382" y="3315"/>
                    <a:pt x="3382" y="3315"/>
                  </a:cubicBezTo>
                  <a:cubicBezTo>
                    <a:pt x="3382" y="3315"/>
                    <a:pt x="4228" y="5864"/>
                    <a:pt x="3342" y="6225"/>
                  </a:cubicBezTo>
                  <a:cubicBezTo>
                    <a:pt x="2462" y="6592"/>
                    <a:pt x="365" y="6670"/>
                    <a:pt x="145" y="7075"/>
                  </a:cubicBezTo>
                  <a:cubicBezTo>
                    <a:pt x="0" y="7341"/>
                    <a:pt x="2135" y="8268"/>
                    <a:pt x="5034" y="8268"/>
                  </a:cubicBezTo>
                  <a:cubicBezTo>
                    <a:pt x="6554" y="8268"/>
                    <a:pt x="8283" y="8013"/>
                    <a:pt x="10003" y="7276"/>
                  </a:cubicBezTo>
                  <a:cubicBezTo>
                    <a:pt x="10003" y="7276"/>
                    <a:pt x="7462" y="7115"/>
                    <a:pt x="7756" y="1981"/>
                  </a:cubicBezTo>
                  <a:cubicBezTo>
                    <a:pt x="7840" y="523"/>
                    <a:pt x="7523" y="0"/>
                    <a:pt x="7027" y="0"/>
                  </a:cubicBezTo>
                  <a:close/>
                </a:path>
              </a:pathLst>
            </a:custGeom>
            <a:solidFill>
              <a:srgbClr val="B2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4339802" y="4536444"/>
              <a:ext cx="237413" cy="336839"/>
            </a:xfrm>
            <a:custGeom>
              <a:avLst/>
              <a:gdLst/>
              <a:ahLst/>
              <a:cxnLst/>
              <a:rect l="l" t="t" r="r" b="b"/>
              <a:pathLst>
                <a:path w="8718" h="12369" extrusionOk="0">
                  <a:moveTo>
                    <a:pt x="8718" y="0"/>
                  </a:moveTo>
                  <a:lnTo>
                    <a:pt x="8718" y="0"/>
                  </a:lnTo>
                  <a:cubicBezTo>
                    <a:pt x="8717" y="0"/>
                    <a:pt x="7238" y="1205"/>
                    <a:pt x="4794" y="1205"/>
                  </a:cubicBezTo>
                  <a:cubicBezTo>
                    <a:pt x="3642" y="1205"/>
                    <a:pt x="2275" y="937"/>
                    <a:pt x="747" y="149"/>
                  </a:cubicBezTo>
                  <a:lnTo>
                    <a:pt x="1" y="11774"/>
                  </a:lnTo>
                  <a:lnTo>
                    <a:pt x="1566" y="12368"/>
                  </a:lnTo>
                  <a:lnTo>
                    <a:pt x="8718" y="0"/>
                  </a:ln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4331850" y="4658990"/>
              <a:ext cx="123690" cy="250621"/>
            </a:xfrm>
            <a:custGeom>
              <a:avLst/>
              <a:gdLst/>
              <a:ahLst/>
              <a:cxnLst/>
              <a:rect l="l" t="t" r="r" b="b"/>
              <a:pathLst>
                <a:path w="4542" h="9203" extrusionOk="0">
                  <a:moveTo>
                    <a:pt x="760" y="1"/>
                  </a:moveTo>
                  <a:lnTo>
                    <a:pt x="1" y="8604"/>
                  </a:lnTo>
                  <a:lnTo>
                    <a:pt x="1567" y="9202"/>
                  </a:lnTo>
                  <a:lnTo>
                    <a:pt x="4541" y="3231"/>
                  </a:lnTo>
                  <a:cubicBezTo>
                    <a:pt x="3274" y="2160"/>
                    <a:pt x="2011" y="1087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4199990" y="4074254"/>
              <a:ext cx="268485" cy="386375"/>
            </a:xfrm>
            <a:custGeom>
              <a:avLst/>
              <a:gdLst/>
              <a:ahLst/>
              <a:cxnLst/>
              <a:rect l="l" t="t" r="r" b="b"/>
              <a:pathLst>
                <a:path w="9859" h="14188" extrusionOk="0">
                  <a:moveTo>
                    <a:pt x="8142" y="0"/>
                  </a:moveTo>
                  <a:cubicBezTo>
                    <a:pt x="7387" y="0"/>
                    <a:pt x="6416" y="138"/>
                    <a:pt x="5295" y="604"/>
                  </a:cubicBezTo>
                  <a:cubicBezTo>
                    <a:pt x="2274" y="1862"/>
                    <a:pt x="0" y="6547"/>
                    <a:pt x="2798" y="14187"/>
                  </a:cubicBezTo>
                  <a:cubicBezTo>
                    <a:pt x="2798" y="14187"/>
                    <a:pt x="3973" y="13742"/>
                    <a:pt x="6181" y="13459"/>
                  </a:cubicBezTo>
                  <a:cubicBezTo>
                    <a:pt x="8387" y="13176"/>
                    <a:pt x="9859" y="281"/>
                    <a:pt x="9859" y="281"/>
                  </a:cubicBezTo>
                  <a:cubicBezTo>
                    <a:pt x="9859" y="281"/>
                    <a:pt x="9221" y="0"/>
                    <a:pt x="8142" y="0"/>
                  </a:cubicBezTo>
                  <a:close/>
                </a:path>
              </a:pathLst>
            </a:custGeom>
            <a:solidFill>
              <a:srgbClr val="06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4279836" y="4140238"/>
              <a:ext cx="280767" cy="341278"/>
            </a:xfrm>
            <a:custGeom>
              <a:avLst/>
              <a:gdLst/>
              <a:ahLst/>
              <a:cxnLst/>
              <a:rect l="l" t="t" r="r" b="b"/>
              <a:pathLst>
                <a:path w="10310" h="12532" extrusionOk="0">
                  <a:moveTo>
                    <a:pt x="5802" y="1"/>
                  </a:moveTo>
                  <a:cubicBezTo>
                    <a:pt x="5132" y="1"/>
                    <a:pt x="1109" y="173"/>
                    <a:pt x="636" y="4286"/>
                  </a:cubicBezTo>
                  <a:cubicBezTo>
                    <a:pt x="0" y="9842"/>
                    <a:pt x="1806" y="12532"/>
                    <a:pt x="4804" y="12532"/>
                  </a:cubicBezTo>
                  <a:cubicBezTo>
                    <a:pt x="5015" y="12532"/>
                    <a:pt x="5232" y="12519"/>
                    <a:pt x="5455" y="12492"/>
                  </a:cubicBezTo>
                  <a:cubicBezTo>
                    <a:pt x="8839" y="12087"/>
                    <a:pt x="10310" y="8853"/>
                    <a:pt x="10164" y="5175"/>
                  </a:cubicBezTo>
                  <a:cubicBezTo>
                    <a:pt x="10015" y="1497"/>
                    <a:pt x="9133" y="525"/>
                    <a:pt x="5896" y="2"/>
                  </a:cubicBezTo>
                  <a:cubicBezTo>
                    <a:pt x="5896" y="2"/>
                    <a:pt x="5863" y="1"/>
                    <a:pt x="5802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4345248" y="4061101"/>
              <a:ext cx="325701" cy="408297"/>
            </a:xfrm>
            <a:custGeom>
              <a:avLst/>
              <a:gdLst/>
              <a:ahLst/>
              <a:cxnLst/>
              <a:rect l="l" t="t" r="r" b="b"/>
              <a:pathLst>
                <a:path w="11960" h="14993" extrusionOk="0">
                  <a:moveTo>
                    <a:pt x="5888" y="1"/>
                  </a:moveTo>
                  <a:cubicBezTo>
                    <a:pt x="5775" y="1"/>
                    <a:pt x="5678" y="15"/>
                    <a:pt x="5571" y="20"/>
                  </a:cubicBezTo>
                  <a:cubicBezTo>
                    <a:pt x="4993" y="76"/>
                    <a:pt x="4454" y="185"/>
                    <a:pt x="3970" y="335"/>
                  </a:cubicBezTo>
                  <a:cubicBezTo>
                    <a:pt x="3608" y="450"/>
                    <a:pt x="3278" y="591"/>
                    <a:pt x="2991" y="752"/>
                  </a:cubicBezTo>
                  <a:cubicBezTo>
                    <a:pt x="2203" y="1067"/>
                    <a:pt x="1468" y="1563"/>
                    <a:pt x="1102" y="2342"/>
                  </a:cubicBezTo>
                  <a:cubicBezTo>
                    <a:pt x="1" y="4686"/>
                    <a:pt x="1838" y="7030"/>
                    <a:pt x="4155" y="7597"/>
                  </a:cubicBezTo>
                  <a:cubicBezTo>
                    <a:pt x="6472" y="8163"/>
                    <a:pt x="6987" y="9336"/>
                    <a:pt x="6987" y="11397"/>
                  </a:cubicBezTo>
                  <a:cubicBezTo>
                    <a:pt x="6987" y="13459"/>
                    <a:pt x="5811" y="14993"/>
                    <a:pt x="5811" y="14993"/>
                  </a:cubicBezTo>
                  <a:cubicBezTo>
                    <a:pt x="5811" y="14993"/>
                    <a:pt x="6684" y="14918"/>
                    <a:pt x="7806" y="14674"/>
                  </a:cubicBezTo>
                  <a:cubicBezTo>
                    <a:pt x="8002" y="13820"/>
                    <a:pt x="8164" y="12931"/>
                    <a:pt x="8164" y="12931"/>
                  </a:cubicBezTo>
                  <a:lnTo>
                    <a:pt x="8164" y="12931"/>
                  </a:lnTo>
                  <a:cubicBezTo>
                    <a:pt x="8164" y="13470"/>
                    <a:pt x="8128" y="14111"/>
                    <a:pt x="8089" y="14612"/>
                  </a:cubicBezTo>
                  <a:cubicBezTo>
                    <a:pt x="8561" y="14501"/>
                    <a:pt x="9068" y="14363"/>
                    <a:pt x="9564" y="14187"/>
                  </a:cubicBezTo>
                  <a:cubicBezTo>
                    <a:pt x="9859" y="13254"/>
                    <a:pt x="9930" y="12204"/>
                    <a:pt x="9930" y="12204"/>
                  </a:cubicBezTo>
                  <a:lnTo>
                    <a:pt x="9930" y="12204"/>
                  </a:lnTo>
                  <a:cubicBezTo>
                    <a:pt x="9969" y="12907"/>
                    <a:pt x="9894" y="13597"/>
                    <a:pt x="9816" y="14096"/>
                  </a:cubicBezTo>
                  <a:cubicBezTo>
                    <a:pt x="10233" y="13935"/>
                    <a:pt x="10634" y="13753"/>
                    <a:pt x="10996" y="13537"/>
                  </a:cubicBezTo>
                  <a:cubicBezTo>
                    <a:pt x="10996" y="13537"/>
                    <a:pt x="11960" y="10016"/>
                    <a:pt x="10996" y="5654"/>
                  </a:cubicBezTo>
                  <a:cubicBezTo>
                    <a:pt x="10980" y="5575"/>
                    <a:pt x="10956" y="5496"/>
                    <a:pt x="10941" y="5418"/>
                  </a:cubicBezTo>
                  <a:lnTo>
                    <a:pt x="10941" y="5418"/>
                  </a:lnTo>
                  <a:lnTo>
                    <a:pt x="10956" y="5477"/>
                  </a:lnTo>
                  <a:cubicBezTo>
                    <a:pt x="10960" y="5492"/>
                    <a:pt x="10972" y="5524"/>
                    <a:pt x="10972" y="5524"/>
                  </a:cubicBezTo>
                  <a:lnTo>
                    <a:pt x="10984" y="5583"/>
                  </a:lnTo>
                  <a:lnTo>
                    <a:pt x="11036" y="5815"/>
                  </a:lnTo>
                  <a:cubicBezTo>
                    <a:pt x="11102" y="6122"/>
                    <a:pt x="11165" y="6425"/>
                    <a:pt x="11232" y="6723"/>
                  </a:cubicBezTo>
                  <a:cubicBezTo>
                    <a:pt x="11307" y="7023"/>
                    <a:pt x="11338" y="7322"/>
                    <a:pt x="11377" y="7613"/>
                  </a:cubicBezTo>
                  <a:cubicBezTo>
                    <a:pt x="11417" y="7908"/>
                    <a:pt x="11456" y="8195"/>
                    <a:pt x="11495" y="8470"/>
                  </a:cubicBezTo>
                  <a:cubicBezTo>
                    <a:pt x="11523" y="8753"/>
                    <a:pt x="11531" y="9025"/>
                    <a:pt x="11550" y="9288"/>
                  </a:cubicBezTo>
                  <a:cubicBezTo>
                    <a:pt x="11566" y="9556"/>
                    <a:pt x="11597" y="9812"/>
                    <a:pt x="11590" y="10056"/>
                  </a:cubicBezTo>
                  <a:cubicBezTo>
                    <a:pt x="11586" y="10547"/>
                    <a:pt x="11610" y="11000"/>
                    <a:pt x="11582" y="11401"/>
                  </a:cubicBezTo>
                  <a:cubicBezTo>
                    <a:pt x="11574" y="11602"/>
                    <a:pt x="11566" y="11790"/>
                    <a:pt x="11559" y="11963"/>
                  </a:cubicBezTo>
                  <a:cubicBezTo>
                    <a:pt x="11543" y="12137"/>
                    <a:pt x="11527" y="12294"/>
                    <a:pt x="11515" y="12440"/>
                  </a:cubicBezTo>
                  <a:cubicBezTo>
                    <a:pt x="11464" y="13014"/>
                    <a:pt x="11405" y="13341"/>
                    <a:pt x="11405" y="13341"/>
                  </a:cubicBezTo>
                  <a:cubicBezTo>
                    <a:pt x="11405" y="13341"/>
                    <a:pt x="11428" y="13261"/>
                    <a:pt x="11464" y="13108"/>
                  </a:cubicBezTo>
                  <a:cubicBezTo>
                    <a:pt x="11495" y="12959"/>
                    <a:pt x="11559" y="12738"/>
                    <a:pt x="11602" y="12451"/>
                  </a:cubicBezTo>
                  <a:cubicBezTo>
                    <a:pt x="11626" y="12310"/>
                    <a:pt x="11653" y="12148"/>
                    <a:pt x="11684" y="11975"/>
                  </a:cubicBezTo>
                  <a:cubicBezTo>
                    <a:pt x="11704" y="11803"/>
                    <a:pt x="11728" y="11618"/>
                    <a:pt x="11751" y="11413"/>
                  </a:cubicBezTo>
                  <a:cubicBezTo>
                    <a:pt x="11815" y="11012"/>
                    <a:pt x="11826" y="10556"/>
                    <a:pt x="11853" y="10060"/>
                  </a:cubicBezTo>
                  <a:cubicBezTo>
                    <a:pt x="11877" y="9808"/>
                    <a:pt x="11857" y="9548"/>
                    <a:pt x="11857" y="9281"/>
                  </a:cubicBezTo>
                  <a:cubicBezTo>
                    <a:pt x="11853" y="9009"/>
                    <a:pt x="11853" y="8730"/>
                    <a:pt x="11838" y="8446"/>
                  </a:cubicBezTo>
                  <a:cubicBezTo>
                    <a:pt x="11810" y="8159"/>
                    <a:pt x="11782" y="7865"/>
                    <a:pt x="11755" y="7565"/>
                  </a:cubicBezTo>
                  <a:cubicBezTo>
                    <a:pt x="11728" y="7266"/>
                    <a:pt x="11700" y="6959"/>
                    <a:pt x="11630" y="6652"/>
                  </a:cubicBezTo>
                  <a:cubicBezTo>
                    <a:pt x="11570" y="6346"/>
                    <a:pt x="11512" y="6031"/>
                    <a:pt x="11452" y="5717"/>
                  </a:cubicBezTo>
                  <a:lnTo>
                    <a:pt x="11405" y="5477"/>
                  </a:lnTo>
                  <a:lnTo>
                    <a:pt x="11397" y="5418"/>
                  </a:lnTo>
                  <a:cubicBezTo>
                    <a:pt x="11385" y="5378"/>
                    <a:pt x="11381" y="5374"/>
                    <a:pt x="11377" y="5351"/>
                  </a:cubicBezTo>
                  <a:lnTo>
                    <a:pt x="11343" y="5232"/>
                  </a:lnTo>
                  <a:cubicBezTo>
                    <a:pt x="11299" y="5080"/>
                    <a:pt x="11252" y="4922"/>
                    <a:pt x="11208" y="4769"/>
                  </a:cubicBezTo>
                  <a:cubicBezTo>
                    <a:pt x="11130" y="4457"/>
                    <a:pt x="10976" y="4139"/>
                    <a:pt x="10858" y="3825"/>
                  </a:cubicBezTo>
                  <a:cubicBezTo>
                    <a:pt x="10800" y="3660"/>
                    <a:pt x="10713" y="3513"/>
                    <a:pt x="10634" y="3364"/>
                  </a:cubicBezTo>
                  <a:cubicBezTo>
                    <a:pt x="10555" y="3215"/>
                    <a:pt x="10481" y="3061"/>
                    <a:pt x="10394" y="2912"/>
                  </a:cubicBezTo>
                  <a:cubicBezTo>
                    <a:pt x="10028" y="2338"/>
                    <a:pt x="9591" y="1802"/>
                    <a:pt x="9084" y="1354"/>
                  </a:cubicBezTo>
                  <a:cubicBezTo>
                    <a:pt x="8572" y="913"/>
                    <a:pt x="7991" y="575"/>
                    <a:pt x="7396" y="339"/>
                  </a:cubicBezTo>
                  <a:cubicBezTo>
                    <a:pt x="7247" y="276"/>
                    <a:pt x="7094" y="237"/>
                    <a:pt x="6944" y="181"/>
                  </a:cubicBezTo>
                  <a:cubicBezTo>
                    <a:pt x="6791" y="146"/>
                    <a:pt x="6641" y="99"/>
                    <a:pt x="6488" y="72"/>
                  </a:cubicBezTo>
                  <a:cubicBezTo>
                    <a:pt x="6334" y="44"/>
                    <a:pt x="6185" y="20"/>
                    <a:pt x="6032" y="9"/>
                  </a:cubicBezTo>
                  <a:cubicBezTo>
                    <a:pt x="5980" y="3"/>
                    <a:pt x="5933" y="1"/>
                    <a:pt x="5888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298136" y="4260116"/>
              <a:ext cx="70178" cy="31018"/>
            </a:xfrm>
            <a:custGeom>
              <a:avLst/>
              <a:gdLst/>
              <a:ahLst/>
              <a:cxnLst/>
              <a:rect l="l" t="t" r="r" b="b"/>
              <a:pathLst>
                <a:path w="2577" h="1139" extrusionOk="0">
                  <a:moveTo>
                    <a:pt x="1253" y="1"/>
                  </a:moveTo>
                  <a:cubicBezTo>
                    <a:pt x="1229" y="1"/>
                    <a:pt x="1205" y="2"/>
                    <a:pt x="1180" y="5"/>
                  </a:cubicBezTo>
                  <a:lnTo>
                    <a:pt x="1007" y="25"/>
                  </a:lnTo>
                  <a:cubicBezTo>
                    <a:pt x="948" y="37"/>
                    <a:pt x="893" y="57"/>
                    <a:pt x="838" y="72"/>
                  </a:cubicBezTo>
                  <a:cubicBezTo>
                    <a:pt x="723" y="100"/>
                    <a:pt x="629" y="171"/>
                    <a:pt x="539" y="226"/>
                  </a:cubicBezTo>
                  <a:cubicBezTo>
                    <a:pt x="445" y="281"/>
                    <a:pt x="382" y="359"/>
                    <a:pt x="311" y="426"/>
                  </a:cubicBezTo>
                  <a:cubicBezTo>
                    <a:pt x="244" y="490"/>
                    <a:pt x="204" y="577"/>
                    <a:pt x="162" y="639"/>
                  </a:cubicBezTo>
                  <a:cubicBezTo>
                    <a:pt x="122" y="710"/>
                    <a:pt x="86" y="773"/>
                    <a:pt x="71" y="836"/>
                  </a:cubicBezTo>
                  <a:cubicBezTo>
                    <a:pt x="51" y="899"/>
                    <a:pt x="39" y="954"/>
                    <a:pt x="27" y="997"/>
                  </a:cubicBezTo>
                  <a:cubicBezTo>
                    <a:pt x="8" y="1084"/>
                    <a:pt x="0" y="1138"/>
                    <a:pt x="0" y="1138"/>
                  </a:cubicBezTo>
                  <a:cubicBezTo>
                    <a:pt x="0" y="1138"/>
                    <a:pt x="51" y="1111"/>
                    <a:pt x="126" y="1064"/>
                  </a:cubicBezTo>
                  <a:cubicBezTo>
                    <a:pt x="162" y="1040"/>
                    <a:pt x="209" y="1013"/>
                    <a:pt x="251" y="978"/>
                  </a:cubicBezTo>
                  <a:cubicBezTo>
                    <a:pt x="298" y="942"/>
                    <a:pt x="358" y="915"/>
                    <a:pt x="416" y="879"/>
                  </a:cubicBezTo>
                  <a:cubicBezTo>
                    <a:pt x="476" y="851"/>
                    <a:pt x="527" y="800"/>
                    <a:pt x="598" y="777"/>
                  </a:cubicBezTo>
                  <a:cubicBezTo>
                    <a:pt x="665" y="753"/>
                    <a:pt x="723" y="710"/>
                    <a:pt x="794" y="695"/>
                  </a:cubicBezTo>
                  <a:cubicBezTo>
                    <a:pt x="865" y="675"/>
                    <a:pt x="928" y="639"/>
                    <a:pt x="999" y="635"/>
                  </a:cubicBezTo>
                  <a:cubicBezTo>
                    <a:pt x="1035" y="628"/>
                    <a:pt x="1070" y="624"/>
                    <a:pt x="1106" y="611"/>
                  </a:cubicBezTo>
                  <a:lnTo>
                    <a:pt x="1215" y="608"/>
                  </a:lnTo>
                  <a:cubicBezTo>
                    <a:pt x="1236" y="603"/>
                    <a:pt x="1257" y="601"/>
                    <a:pt x="1278" y="601"/>
                  </a:cubicBezTo>
                  <a:cubicBezTo>
                    <a:pt x="1294" y="601"/>
                    <a:pt x="1309" y="602"/>
                    <a:pt x="1326" y="604"/>
                  </a:cubicBezTo>
                  <a:cubicBezTo>
                    <a:pt x="1343" y="606"/>
                    <a:pt x="1362" y="606"/>
                    <a:pt x="1381" y="606"/>
                  </a:cubicBezTo>
                  <a:cubicBezTo>
                    <a:pt x="1399" y="606"/>
                    <a:pt x="1418" y="606"/>
                    <a:pt x="1436" y="608"/>
                  </a:cubicBezTo>
                  <a:cubicBezTo>
                    <a:pt x="1514" y="619"/>
                    <a:pt x="1589" y="615"/>
                    <a:pt x="1664" y="635"/>
                  </a:cubicBezTo>
                  <a:cubicBezTo>
                    <a:pt x="1743" y="647"/>
                    <a:pt x="1818" y="662"/>
                    <a:pt x="1892" y="679"/>
                  </a:cubicBezTo>
                  <a:cubicBezTo>
                    <a:pt x="1967" y="695"/>
                    <a:pt x="2034" y="718"/>
                    <a:pt x="2101" y="730"/>
                  </a:cubicBezTo>
                  <a:cubicBezTo>
                    <a:pt x="2388" y="804"/>
                    <a:pt x="2577" y="855"/>
                    <a:pt x="2577" y="855"/>
                  </a:cubicBezTo>
                  <a:cubicBezTo>
                    <a:pt x="2577" y="855"/>
                    <a:pt x="2561" y="804"/>
                    <a:pt x="2510" y="726"/>
                  </a:cubicBezTo>
                  <a:cubicBezTo>
                    <a:pt x="2466" y="643"/>
                    <a:pt x="2388" y="541"/>
                    <a:pt x="2277" y="430"/>
                  </a:cubicBezTo>
                  <a:cubicBezTo>
                    <a:pt x="2219" y="379"/>
                    <a:pt x="2156" y="321"/>
                    <a:pt x="2081" y="270"/>
                  </a:cubicBezTo>
                  <a:cubicBezTo>
                    <a:pt x="2006" y="218"/>
                    <a:pt x="1920" y="167"/>
                    <a:pt x="1825" y="128"/>
                  </a:cubicBezTo>
                  <a:cubicBezTo>
                    <a:pt x="1734" y="81"/>
                    <a:pt x="1629" y="57"/>
                    <a:pt x="1522" y="29"/>
                  </a:cubicBezTo>
                  <a:cubicBezTo>
                    <a:pt x="1435" y="20"/>
                    <a:pt x="1345" y="1"/>
                    <a:pt x="1253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4398597" y="4255731"/>
              <a:ext cx="70096" cy="30909"/>
            </a:xfrm>
            <a:custGeom>
              <a:avLst/>
              <a:gdLst/>
              <a:ahLst/>
              <a:cxnLst/>
              <a:rect l="l" t="t" r="r" b="b"/>
              <a:pathLst>
                <a:path w="2574" h="1135" extrusionOk="0">
                  <a:moveTo>
                    <a:pt x="1257" y="1"/>
                  </a:moveTo>
                  <a:cubicBezTo>
                    <a:pt x="1232" y="1"/>
                    <a:pt x="1206" y="2"/>
                    <a:pt x="1181" y="6"/>
                  </a:cubicBezTo>
                  <a:lnTo>
                    <a:pt x="1004" y="25"/>
                  </a:lnTo>
                  <a:cubicBezTo>
                    <a:pt x="949" y="37"/>
                    <a:pt x="894" y="57"/>
                    <a:pt x="834" y="72"/>
                  </a:cubicBezTo>
                  <a:cubicBezTo>
                    <a:pt x="725" y="100"/>
                    <a:pt x="630" y="171"/>
                    <a:pt x="536" y="222"/>
                  </a:cubicBezTo>
                  <a:cubicBezTo>
                    <a:pt x="445" y="277"/>
                    <a:pt x="378" y="360"/>
                    <a:pt x="311" y="426"/>
                  </a:cubicBezTo>
                  <a:cubicBezTo>
                    <a:pt x="241" y="489"/>
                    <a:pt x="206" y="576"/>
                    <a:pt x="162" y="638"/>
                  </a:cubicBezTo>
                  <a:cubicBezTo>
                    <a:pt x="119" y="709"/>
                    <a:pt x="88" y="772"/>
                    <a:pt x="72" y="836"/>
                  </a:cubicBezTo>
                  <a:cubicBezTo>
                    <a:pt x="48" y="894"/>
                    <a:pt x="37" y="950"/>
                    <a:pt x="24" y="997"/>
                  </a:cubicBezTo>
                  <a:cubicBezTo>
                    <a:pt x="5" y="1083"/>
                    <a:pt x="1" y="1134"/>
                    <a:pt x="1" y="1134"/>
                  </a:cubicBezTo>
                  <a:cubicBezTo>
                    <a:pt x="1" y="1134"/>
                    <a:pt x="52" y="1110"/>
                    <a:pt x="123" y="1063"/>
                  </a:cubicBezTo>
                  <a:cubicBezTo>
                    <a:pt x="162" y="1040"/>
                    <a:pt x="206" y="1012"/>
                    <a:pt x="253" y="977"/>
                  </a:cubicBezTo>
                  <a:cubicBezTo>
                    <a:pt x="296" y="941"/>
                    <a:pt x="359" y="914"/>
                    <a:pt x="414" y="879"/>
                  </a:cubicBezTo>
                  <a:cubicBezTo>
                    <a:pt x="477" y="851"/>
                    <a:pt x="528" y="800"/>
                    <a:pt x="595" y="776"/>
                  </a:cubicBezTo>
                  <a:cubicBezTo>
                    <a:pt x="662" y="753"/>
                    <a:pt x="725" y="709"/>
                    <a:pt x="792" y="694"/>
                  </a:cubicBezTo>
                  <a:cubicBezTo>
                    <a:pt x="863" y="674"/>
                    <a:pt x="925" y="638"/>
                    <a:pt x="1000" y="635"/>
                  </a:cubicBezTo>
                  <a:cubicBezTo>
                    <a:pt x="1036" y="627"/>
                    <a:pt x="1070" y="623"/>
                    <a:pt x="1103" y="611"/>
                  </a:cubicBezTo>
                  <a:lnTo>
                    <a:pt x="1212" y="607"/>
                  </a:lnTo>
                  <a:cubicBezTo>
                    <a:pt x="1233" y="603"/>
                    <a:pt x="1255" y="601"/>
                    <a:pt x="1277" y="601"/>
                  </a:cubicBezTo>
                  <a:cubicBezTo>
                    <a:pt x="1293" y="601"/>
                    <a:pt x="1308" y="602"/>
                    <a:pt x="1323" y="603"/>
                  </a:cubicBezTo>
                  <a:cubicBezTo>
                    <a:pt x="1336" y="605"/>
                    <a:pt x="1348" y="605"/>
                    <a:pt x="1361" y="605"/>
                  </a:cubicBezTo>
                  <a:cubicBezTo>
                    <a:pt x="1386" y="605"/>
                    <a:pt x="1410" y="603"/>
                    <a:pt x="1437" y="603"/>
                  </a:cubicBezTo>
                  <a:cubicBezTo>
                    <a:pt x="1511" y="620"/>
                    <a:pt x="1590" y="615"/>
                    <a:pt x="1665" y="635"/>
                  </a:cubicBezTo>
                  <a:cubicBezTo>
                    <a:pt x="1740" y="647"/>
                    <a:pt x="1814" y="662"/>
                    <a:pt x="1889" y="678"/>
                  </a:cubicBezTo>
                  <a:cubicBezTo>
                    <a:pt x="1964" y="694"/>
                    <a:pt x="2034" y="714"/>
                    <a:pt x="2101" y="729"/>
                  </a:cubicBezTo>
                  <a:cubicBezTo>
                    <a:pt x="2385" y="804"/>
                    <a:pt x="2574" y="851"/>
                    <a:pt x="2574" y="851"/>
                  </a:cubicBezTo>
                  <a:cubicBezTo>
                    <a:pt x="2574" y="851"/>
                    <a:pt x="2557" y="800"/>
                    <a:pt x="2510" y="725"/>
                  </a:cubicBezTo>
                  <a:cubicBezTo>
                    <a:pt x="2463" y="643"/>
                    <a:pt x="2385" y="540"/>
                    <a:pt x="2274" y="431"/>
                  </a:cubicBezTo>
                  <a:cubicBezTo>
                    <a:pt x="2216" y="379"/>
                    <a:pt x="2156" y="316"/>
                    <a:pt x="2078" y="269"/>
                  </a:cubicBezTo>
                  <a:cubicBezTo>
                    <a:pt x="2003" y="218"/>
                    <a:pt x="1920" y="166"/>
                    <a:pt x="1826" y="128"/>
                  </a:cubicBezTo>
                  <a:cubicBezTo>
                    <a:pt x="1736" y="80"/>
                    <a:pt x="1626" y="57"/>
                    <a:pt x="1524" y="29"/>
                  </a:cubicBezTo>
                  <a:cubicBezTo>
                    <a:pt x="1434" y="20"/>
                    <a:pt x="1347" y="1"/>
                    <a:pt x="1257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4360471" y="4305893"/>
              <a:ext cx="30146" cy="80363"/>
            </a:xfrm>
            <a:custGeom>
              <a:avLst/>
              <a:gdLst/>
              <a:ahLst/>
              <a:cxnLst/>
              <a:rect l="l" t="t" r="r" b="b"/>
              <a:pathLst>
                <a:path w="1107" h="2951" extrusionOk="0">
                  <a:moveTo>
                    <a:pt x="783" y="0"/>
                  </a:moveTo>
                  <a:cubicBezTo>
                    <a:pt x="705" y="181"/>
                    <a:pt x="638" y="370"/>
                    <a:pt x="567" y="552"/>
                  </a:cubicBezTo>
                  <a:cubicBezTo>
                    <a:pt x="500" y="737"/>
                    <a:pt x="433" y="925"/>
                    <a:pt x="370" y="1110"/>
                  </a:cubicBezTo>
                  <a:cubicBezTo>
                    <a:pt x="248" y="1483"/>
                    <a:pt x="130" y="1857"/>
                    <a:pt x="20" y="2235"/>
                  </a:cubicBezTo>
                  <a:lnTo>
                    <a:pt x="1" y="2306"/>
                  </a:lnTo>
                  <a:lnTo>
                    <a:pt x="59" y="2345"/>
                  </a:lnTo>
                  <a:cubicBezTo>
                    <a:pt x="224" y="2460"/>
                    <a:pt x="393" y="2569"/>
                    <a:pt x="567" y="2672"/>
                  </a:cubicBezTo>
                  <a:cubicBezTo>
                    <a:pt x="740" y="2774"/>
                    <a:pt x="921" y="2868"/>
                    <a:pt x="1106" y="2951"/>
                  </a:cubicBezTo>
                  <a:cubicBezTo>
                    <a:pt x="960" y="2809"/>
                    <a:pt x="811" y="2672"/>
                    <a:pt x="653" y="2546"/>
                  </a:cubicBezTo>
                  <a:cubicBezTo>
                    <a:pt x="516" y="2435"/>
                    <a:pt x="374" y="2328"/>
                    <a:pt x="233" y="2226"/>
                  </a:cubicBezTo>
                  <a:lnTo>
                    <a:pt x="233" y="2226"/>
                  </a:lnTo>
                  <a:cubicBezTo>
                    <a:pt x="335" y="1871"/>
                    <a:pt x="435" y="1516"/>
                    <a:pt x="527" y="1157"/>
                  </a:cubicBezTo>
                  <a:cubicBezTo>
                    <a:pt x="575" y="964"/>
                    <a:pt x="622" y="775"/>
                    <a:pt x="665" y="583"/>
                  </a:cubicBezTo>
                  <a:cubicBezTo>
                    <a:pt x="705" y="390"/>
                    <a:pt x="747" y="198"/>
                    <a:pt x="783" y="0"/>
                  </a:cubicBezTo>
                  <a:close/>
                </a:path>
              </a:pathLst>
            </a:custGeom>
            <a:solidFill>
              <a:srgbClr val="82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4375150" y="4402732"/>
              <a:ext cx="74917" cy="24237"/>
            </a:xfrm>
            <a:custGeom>
              <a:avLst/>
              <a:gdLst/>
              <a:ahLst/>
              <a:cxnLst/>
              <a:rect l="l" t="t" r="r" b="b"/>
              <a:pathLst>
                <a:path w="2751" h="890" extrusionOk="0">
                  <a:moveTo>
                    <a:pt x="2750" y="1"/>
                  </a:moveTo>
                  <a:lnTo>
                    <a:pt x="1" y="489"/>
                  </a:lnTo>
                  <a:cubicBezTo>
                    <a:pt x="471" y="781"/>
                    <a:pt x="882" y="889"/>
                    <a:pt x="1233" y="889"/>
                  </a:cubicBezTo>
                  <a:cubicBezTo>
                    <a:pt x="2238" y="889"/>
                    <a:pt x="2750" y="1"/>
                    <a:pt x="2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4325968" y="4307173"/>
              <a:ext cx="12146" cy="34967"/>
            </a:xfrm>
            <a:custGeom>
              <a:avLst/>
              <a:gdLst/>
              <a:ahLst/>
              <a:cxnLst/>
              <a:rect l="l" t="t" r="r" b="b"/>
              <a:pathLst>
                <a:path w="446" h="1284" extrusionOk="0">
                  <a:moveTo>
                    <a:pt x="221" y="0"/>
                  </a:moveTo>
                  <a:cubicBezTo>
                    <a:pt x="99" y="0"/>
                    <a:pt x="1" y="288"/>
                    <a:pt x="1" y="642"/>
                  </a:cubicBezTo>
                  <a:cubicBezTo>
                    <a:pt x="1" y="996"/>
                    <a:pt x="99" y="1283"/>
                    <a:pt x="221" y="1283"/>
                  </a:cubicBezTo>
                  <a:cubicBezTo>
                    <a:pt x="347" y="1283"/>
                    <a:pt x="445" y="996"/>
                    <a:pt x="445" y="642"/>
                  </a:cubicBezTo>
                  <a:cubicBezTo>
                    <a:pt x="445" y="288"/>
                    <a:pt x="347" y="0"/>
                    <a:pt x="221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4429261" y="4307173"/>
              <a:ext cx="12118" cy="34967"/>
            </a:xfrm>
            <a:custGeom>
              <a:avLst/>
              <a:gdLst/>
              <a:ahLst/>
              <a:cxnLst/>
              <a:rect l="l" t="t" r="r" b="b"/>
              <a:pathLst>
                <a:path w="445" h="1284" extrusionOk="0">
                  <a:moveTo>
                    <a:pt x="224" y="0"/>
                  </a:moveTo>
                  <a:cubicBezTo>
                    <a:pt x="102" y="0"/>
                    <a:pt x="0" y="288"/>
                    <a:pt x="0" y="642"/>
                  </a:cubicBezTo>
                  <a:cubicBezTo>
                    <a:pt x="0" y="996"/>
                    <a:pt x="102" y="1283"/>
                    <a:pt x="224" y="1283"/>
                  </a:cubicBezTo>
                  <a:cubicBezTo>
                    <a:pt x="346" y="1283"/>
                    <a:pt x="445" y="996"/>
                    <a:pt x="445" y="642"/>
                  </a:cubicBezTo>
                  <a:cubicBezTo>
                    <a:pt x="445" y="288"/>
                    <a:pt x="346" y="0"/>
                    <a:pt x="224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4121779" y="5973231"/>
              <a:ext cx="221128" cy="458541"/>
            </a:xfrm>
            <a:custGeom>
              <a:avLst/>
              <a:gdLst/>
              <a:ahLst/>
              <a:cxnLst/>
              <a:rect l="l" t="t" r="r" b="b"/>
              <a:pathLst>
                <a:path w="8120" h="16838" extrusionOk="0">
                  <a:moveTo>
                    <a:pt x="2798" y="0"/>
                  </a:moveTo>
                  <a:cubicBezTo>
                    <a:pt x="2383" y="0"/>
                    <a:pt x="2176" y="653"/>
                    <a:pt x="2337" y="2338"/>
                  </a:cubicBezTo>
                  <a:cubicBezTo>
                    <a:pt x="3045" y="9805"/>
                    <a:pt x="4107" y="15477"/>
                    <a:pt x="4107" y="15477"/>
                  </a:cubicBezTo>
                  <a:cubicBezTo>
                    <a:pt x="0" y="16507"/>
                    <a:pt x="264" y="16837"/>
                    <a:pt x="1800" y="16837"/>
                  </a:cubicBezTo>
                  <a:cubicBezTo>
                    <a:pt x="3215" y="16837"/>
                    <a:pt x="5709" y="16557"/>
                    <a:pt x="6858" y="16287"/>
                  </a:cubicBezTo>
                  <a:cubicBezTo>
                    <a:pt x="7558" y="16122"/>
                    <a:pt x="8120" y="7688"/>
                    <a:pt x="8120" y="7688"/>
                  </a:cubicBezTo>
                  <a:cubicBezTo>
                    <a:pt x="8120" y="7688"/>
                    <a:pt x="4225" y="0"/>
                    <a:pt x="2798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4181036" y="5973231"/>
              <a:ext cx="161870" cy="351245"/>
            </a:xfrm>
            <a:custGeom>
              <a:avLst/>
              <a:gdLst/>
              <a:ahLst/>
              <a:cxnLst/>
              <a:rect l="l" t="t" r="r" b="b"/>
              <a:pathLst>
                <a:path w="5944" h="12898" extrusionOk="0">
                  <a:moveTo>
                    <a:pt x="622" y="0"/>
                  </a:moveTo>
                  <a:cubicBezTo>
                    <a:pt x="207" y="0"/>
                    <a:pt x="0" y="653"/>
                    <a:pt x="161" y="2338"/>
                  </a:cubicBezTo>
                  <a:cubicBezTo>
                    <a:pt x="582" y="6752"/>
                    <a:pt x="1121" y="10537"/>
                    <a:pt x="1495" y="12897"/>
                  </a:cubicBezTo>
                  <a:cubicBezTo>
                    <a:pt x="3009" y="12634"/>
                    <a:pt x="4469" y="12126"/>
                    <a:pt x="5645" y="11229"/>
                  </a:cubicBezTo>
                  <a:cubicBezTo>
                    <a:pt x="5831" y="9360"/>
                    <a:pt x="5944" y="7688"/>
                    <a:pt x="5944" y="7688"/>
                  </a:cubicBezTo>
                  <a:cubicBezTo>
                    <a:pt x="5944" y="7688"/>
                    <a:pt x="2049" y="0"/>
                    <a:pt x="622" y="0"/>
                  </a:cubicBezTo>
                  <a:close/>
                </a:path>
              </a:pathLst>
            </a:custGeom>
            <a:solidFill>
              <a:srgbClr val="B2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4107590" y="6395552"/>
              <a:ext cx="212414" cy="41339"/>
            </a:xfrm>
            <a:custGeom>
              <a:avLst/>
              <a:gdLst/>
              <a:ahLst/>
              <a:cxnLst/>
              <a:rect l="l" t="t" r="r" b="b"/>
              <a:pathLst>
                <a:path w="7800" h="1518" extrusionOk="0">
                  <a:moveTo>
                    <a:pt x="7800" y="0"/>
                  </a:moveTo>
                  <a:lnTo>
                    <a:pt x="7800" y="0"/>
                  </a:lnTo>
                  <a:cubicBezTo>
                    <a:pt x="5317" y="535"/>
                    <a:pt x="4092" y="699"/>
                    <a:pt x="3522" y="699"/>
                  </a:cubicBezTo>
                  <a:cubicBezTo>
                    <a:pt x="2620" y="699"/>
                    <a:pt x="3362" y="289"/>
                    <a:pt x="3362" y="288"/>
                  </a:cubicBezTo>
                  <a:lnTo>
                    <a:pt x="3362" y="288"/>
                  </a:lnTo>
                  <a:cubicBezTo>
                    <a:pt x="1" y="1266"/>
                    <a:pt x="865" y="1517"/>
                    <a:pt x="2637" y="1517"/>
                  </a:cubicBezTo>
                  <a:cubicBezTo>
                    <a:pt x="4451" y="1517"/>
                    <a:pt x="7217" y="1254"/>
                    <a:pt x="7379" y="1236"/>
                  </a:cubicBezTo>
                  <a:cubicBezTo>
                    <a:pt x="7697" y="1200"/>
                    <a:pt x="7800" y="1"/>
                    <a:pt x="7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4134115" y="5516133"/>
              <a:ext cx="343674" cy="763953"/>
            </a:xfrm>
            <a:custGeom>
              <a:avLst/>
              <a:gdLst/>
              <a:ahLst/>
              <a:cxnLst/>
              <a:rect l="l" t="t" r="r" b="b"/>
              <a:pathLst>
                <a:path w="12620" h="28053" extrusionOk="0">
                  <a:moveTo>
                    <a:pt x="12620" y="0"/>
                  </a:moveTo>
                  <a:cubicBezTo>
                    <a:pt x="9500" y="56"/>
                    <a:pt x="6405" y="245"/>
                    <a:pt x="3289" y="402"/>
                  </a:cubicBezTo>
                  <a:cubicBezTo>
                    <a:pt x="2294" y="448"/>
                    <a:pt x="1294" y="482"/>
                    <a:pt x="295" y="482"/>
                  </a:cubicBezTo>
                  <a:cubicBezTo>
                    <a:pt x="197" y="482"/>
                    <a:pt x="99" y="482"/>
                    <a:pt x="1" y="481"/>
                  </a:cubicBezTo>
                  <a:lnTo>
                    <a:pt x="1" y="481"/>
                  </a:lnTo>
                  <a:cubicBezTo>
                    <a:pt x="213" y="13332"/>
                    <a:pt x="1653" y="27475"/>
                    <a:pt x="1653" y="27475"/>
                  </a:cubicBezTo>
                  <a:cubicBezTo>
                    <a:pt x="2540" y="27902"/>
                    <a:pt x="3496" y="28052"/>
                    <a:pt x="4405" y="28052"/>
                  </a:cubicBezTo>
                  <a:cubicBezTo>
                    <a:pt x="6586" y="28052"/>
                    <a:pt x="8489" y="27184"/>
                    <a:pt x="8489" y="27184"/>
                  </a:cubicBezTo>
                  <a:cubicBezTo>
                    <a:pt x="8489" y="27184"/>
                    <a:pt x="10960" y="9060"/>
                    <a:pt x="12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4373134" y="6018110"/>
              <a:ext cx="221237" cy="458568"/>
            </a:xfrm>
            <a:custGeom>
              <a:avLst/>
              <a:gdLst/>
              <a:ahLst/>
              <a:cxnLst/>
              <a:rect l="l" t="t" r="r" b="b"/>
              <a:pathLst>
                <a:path w="8124" h="16839" extrusionOk="0">
                  <a:moveTo>
                    <a:pt x="2802" y="1"/>
                  </a:moveTo>
                  <a:cubicBezTo>
                    <a:pt x="2386" y="1"/>
                    <a:pt x="2180" y="653"/>
                    <a:pt x="2341" y="2338"/>
                  </a:cubicBezTo>
                  <a:cubicBezTo>
                    <a:pt x="3049" y="9809"/>
                    <a:pt x="4111" y="15478"/>
                    <a:pt x="4111" y="15478"/>
                  </a:cubicBezTo>
                  <a:cubicBezTo>
                    <a:pt x="0" y="16508"/>
                    <a:pt x="268" y="16839"/>
                    <a:pt x="1806" y="16839"/>
                  </a:cubicBezTo>
                  <a:cubicBezTo>
                    <a:pt x="3222" y="16839"/>
                    <a:pt x="5712" y="16559"/>
                    <a:pt x="6860" y="16288"/>
                  </a:cubicBezTo>
                  <a:cubicBezTo>
                    <a:pt x="7561" y="16123"/>
                    <a:pt x="8123" y="7689"/>
                    <a:pt x="8123" y="7689"/>
                  </a:cubicBezTo>
                  <a:cubicBezTo>
                    <a:pt x="8123" y="7689"/>
                    <a:pt x="4228" y="1"/>
                    <a:pt x="2802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4432474" y="6018110"/>
              <a:ext cx="161897" cy="351245"/>
            </a:xfrm>
            <a:custGeom>
              <a:avLst/>
              <a:gdLst/>
              <a:ahLst/>
              <a:cxnLst/>
              <a:rect l="l" t="t" r="r" b="b"/>
              <a:pathLst>
                <a:path w="5945" h="12898" extrusionOk="0">
                  <a:moveTo>
                    <a:pt x="623" y="1"/>
                  </a:moveTo>
                  <a:cubicBezTo>
                    <a:pt x="207" y="1"/>
                    <a:pt x="1" y="653"/>
                    <a:pt x="162" y="2338"/>
                  </a:cubicBezTo>
                  <a:cubicBezTo>
                    <a:pt x="578" y="6752"/>
                    <a:pt x="1121" y="10541"/>
                    <a:pt x="1495" y="12897"/>
                  </a:cubicBezTo>
                  <a:cubicBezTo>
                    <a:pt x="3009" y="12638"/>
                    <a:pt x="4469" y="12126"/>
                    <a:pt x="5645" y="11233"/>
                  </a:cubicBezTo>
                  <a:cubicBezTo>
                    <a:pt x="5830" y="9361"/>
                    <a:pt x="5944" y="7689"/>
                    <a:pt x="5944" y="7689"/>
                  </a:cubicBezTo>
                  <a:cubicBezTo>
                    <a:pt x="5944" y="7689"/>
                    <a:pt x="2049" y="1"/>
                    <a:pt x="623" y="1"/>
                  </a:cubicBezTo>
                  <a:close/>
                </a:path>
              </a:pathLst>
            </a:custGeom>
            <a:solidFill>
              <a:srgbClr val="B2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4359001" y="6440540"/>
              <a:ext cx="212441" cy="41230"/>
            </a:xfrm>
            <a:custGeom>
              <a:avLst/>
              <a:gdLst/>
              <a:ahLst/>
              <a:cxnLst/>
              <a:rect l="l" t="t" r="r" b="b"/>
              <a:pathLst>
                <a:path w="7801" h="1514" extrusionOk="0">
                  <a:moveTo>
                    <a:pt x="7800" y="1"/>
                  </a:moveTo>
                  <a:cubicBezTo>
                    <a:pt x="5323" y="533"/>
                    <a:pt x="4098" y="696"/>
                    <a:pt x="3526" y="696"/>
                  </a:cubicBezTo>
                  <a:cubicBezTo>
                    <a:pt x="2619" y="696"/>
                    <a:pt x="3363" y="284"/>
                    <a:pt x="3363" y="284"/>
                  </a:cubicBezTo>
                  <a:lnTo>
                    <a:pt x="3363" y="284"/>
                  </a:lnTo>
                  <a:cubicBezTo>
                    <a:pt x="1" y="1262"/>
                    <a:pt x="866" y="1514"/>
                    <a:pt x="2640" y="1514"/>
                  </a:cubicBezTo>
                  <a:cubicBezTo>
                    <a:pt x="4454" y="1514"/>
                    <a:pt x="7218" y="1250"/>
                    <a:pt x="7379" y="1233"/>
                  </a:cubicBezTo>
                  <a:cubicBezTo>
                    <a:pt x="7694" y="1197"/>
                    <a:pt x="7800" y="1"/>
                    <a:pt x="7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4320086" y="5514635"/>
              <a:ext cx="355466" cy="826506"/>
            </a:xfrm>
            <a:custGeom>
              <a:avLst/>
              <a:gdLst/>
              <a:ahLst/>
              <a:cxnLst/>
              <a:rect l="l" t="t" r="r" b="b"/>
              <a:pathLst>
                <a:path w="13053" h="30350" extrusionOk="0">
                  <a:moveTo>
                    <a:pt x="13053" y="1"/>
                  </a:moveTo>
                  <a:lnTo>
                    <a:pt x="13053" y="1"/>
                  </a:lnTo>
                  <a:cubicBezTo>
                    <a:pt x="10881" y="8"/>
                    <a:pt x="8710" y="24"/>
                    <a:pt x="6535" y="44"/>
                  </a:cubicBezTo>
                  <a:cubicBezTo>
                    <a:pt x="4351" y="68"/>
                    <a:pt x="2176" y="162"/>
                    <a:pt x="0" y="272"/>
                  </a:cubicBezTo>
                  <a:cubicBezTo>
                    <a:pt x="1814" y="13923"/>
                    <a:pt x="4037" y="29733"/>
                    <a:pt x="4037" y="29733"/>
                  </a:cubicBezTo>
                  <a:cubicBezTo>
                    <a:pt x="5256" y="30182"/>
                    <a:pt x="6331" y="30350"/>
                    <a:pt x="7257" y="30350"/>
                  </a:cubicBezTo>
                  <a:cubicBezTo>
                    <a:pt x="10016" y="30350"/>
                    <a:pt x="11456" y="28860"/>
                    <a:pt x="11456" y="28860"/>
                  </a:cubicBezTo>
                  <a:cubicBezTo>
                    <a:pt x="11456" y="28860"/>
                    <a:pt x="12396" y="9689"/>
                    <a:pt x="13053" y="1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3852885" y="4532904"/>
              <a:ext cx="464750" cy="544350"/>
            </a:xfrm>
            <a:custGeom>
              <a:avLst/>
              <a:gdLst/>
              <a:ahLst/>
              <a:cxnLst/>
              <a:rect l="l" t="t" r="r" b="b"/>
              <a:pathLst>
                <a:path w="17066" h="19989" extrusionOk="0">
                  <a:moveTo>
                    <a:pt x="17066" y="1"/>
                  </a:moveTo>
                  <a:cubicBezTo>
                    <a:pt x="17065" y="1"/>
                    <a:pt x="11673" y="28"/>
                    <a:pt x="10473" y="6192"/>
                  </a:cubicBezTo>
                  <a:cubicBezTo>
                    <a:pt x="9600" y="9355"/>
                    <a:pt x="8345" y="12683"/>
                    <a:pt x="8345" y="12683"/>
                  </a:cubicBezTo>
                  <a:lnTo>
                    <a:pt x="4363" y="3683"/>
                  </a:lnTo>
                  <a:lnTo>
                    <a:pt x="1" y="4827"/>
                  </a:lnTo>
                  <a:cubicBezTo>
                    <a:pt x="1" y="4827"/>
                    <a:pt x="3821" y="19988"/>
                    <a:pt x="8620" y="19988"/>
                  </a:cubicBezTo>
                  <a:cubicBezTo>
                    <a:pt x="13415" y="19988"/>
                    <a:pt x="16417" y="7227"/>
                    <a:pt x="16417" y="7227"/>
                  </a:cubicBezTo>
                  <a:lnTo>
                    <a:pt x="17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4087602" y="5075511"/>
              <a:ext cx="16094" cy="1743"/>
            </a:xfrm>
            <a:custGeom>
              <a:avLst/>
              <a:gdLst/>
              <a:ahLst/>
              <a:cxnLst/>
              <a:rect l="l" t="t" r="r" b="b"/>
              <a:pathLst>
                <a:path w="591" h="64" extrusionOk="0">
                  <a:moveTo>
                    <a:pt x="4" y="63"/>
                  </a:moveTo>
                  <a:lnTo>
                    <a:pt x="1" y="63"/>
                  </a:lnTo>
                  <a:lnTo>
                    <a:pt x="4" y="63"/>
                  </a:lnTo>
                  <a:close/>
                  <a:moveTo>
                    <a:pt x="13" y="63"/>
                  </a:moveTo>
                  <a:lnTo>
                    <a:pt x="9" y="63"/>
                  </a:lnTo>
                  <a:lnTo>
                    <a:pt x="13" y="63"/>
                  </a:lnTo>
                  <a:close/>
                  <a:moveTo>
                    <a:pt x="20" y="63"/>
                  </a:moveTo>
                  <a:lnTo>
                    <a:pt x="17" y="63"/>
                  </a:lnTo>
                  <a:lnTo>
                    <a:pt x="20" y="63"/>
                  </a:lnTo>
                  <a:close/>
                  <a:moveTo>
                    <a:pt x="28" y="63"/>
                  </a:moveTo>
                  <a:lnTo>
                    <a:pt x="24" y="63"/>
                  </a:lnTo>
                  <a:lnTo>
                    <a:pt x="28" y="63"/>
                  </a:lnTo>
                  <a:close/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close/>
                  <a:moveTo>
                    <a:pt x="40" y="63"/>
                  </a:moveTo>
                  <a:lnTo>
                    <a:pt x="36" y="63"/>
                  </a:lnTo>
                  <a:lnTo>
                    <a:pt x="40" y="63"/>
                  </a:lnTo>
                  <a:close/>
                  <a:moveTo>
                    <a:pt x="48" y="63"/>
                  </a:moveTo>
                  <a:lnTo>
                    <a:pt x="44" y="63"/>
                  </a:lnTo>
                  <a:lnTo>
                    <a:pt x="48" y="63"/>
                  </a:lnTo>
                  <a:close/>
                  <a:moveTo>
                    <a:pt x="56" y="63"/>
                  </a:moveTo>
                  <a:lnTo>
                    <a:pt x="52" y="63"/>
                  </a:lnTo>
                  <a:lnTo>
                    <a:pt x="56" y="63"/>
                  </a:lnTo>
                  <a:close/>
                  <a:moveTo>
                    <a:pt x="60" y="63"/>
                  </a:moveTo>
                  <a:lnTo>
                    <a:pt x="60" y="63"/>
                  </a:lnTo>
                  <a:lnTo>
                    <a:pt x="60" y="63"/>
                  </a:lnTo>
                  <a:close/>
                  <a:moveTo>
                    <a:pt x="68" y="63"/>
                  </a:moveTo>
                  <a:lnTo>
                    <a:pt x="64" y="63"/>
                  </a:lnTo>
                  <a:lnTo>
                    <a:pt x="68" y="63"/>
                  </a:lnTo>
                  <a:close/>
                  <a:moveTo>
                    <a:pt x="75" y="63"/>
                  </a:moveTo>
                  <a:lnTo>
                    <a:pt x="71" y="63"/>
                  </a:lnTo>
                  <a:lnTo>
                    <a:pt x="75" y="63"/>
                  </a:lnTo>
                  <a:close/>
                  <a:moveTo>
                    <a:pt x="84" y="63"/>
                  </a:moveTo>
                  <a:lnTo>
                    <a:pt x="80" y="63"/>
                  </a:lnTo>
                  <a:lnTo>
                    <a:pt x="84" y="63"/>
                  </a:lnTo>
                  <a:close/>
                  <a:moveTo>
                    <a:pt x="87" y="63"/>
                  </a:moveTo>
                  <a:lnTo>
                    <a:pt x="87" y="63"/>
                  </a:lnTo>
                  <a:lnTo>
                    <a:pt x="87" y="63"/>
                  </a:lnTo>
                  <a:close/>
                  <a:moveTo>
                    <a:pt x="95" y="63"/>
                  </a:moveTo>
                  <a:lnTo>
                    <a:pt x="91" y="63"/>
                  </a:lnTo>
                  <a:lnTo>
                    <a:pt x="95" y="63"/>
                  </a:lnTo>
                  <a:close/>
                  <a:moveTo>
                    <a:pt x="103" y="63"/>
                  </a:moveTo>
                  <a:lnTo>
                    <a:pt x="99" y="63"/>
                  </a:lnTo>
                  <a:lnTo>
                    <a:pt x="103" y="63"/>
                  </a:lnTo>
                  <a:close/>
                  <a:moveTo>
                    <a:pt x="111" y="59"/>
                  </a:moveTo>
                  <a:cubicBezTo>
                    <a:pt x="107" y="59"/>
                    <a:pt x="107" y="63"/>
                    <a:pt x="107" y="63"/>
                  </a:cubicBezTo>
                  <a:cubicBezTo>
                    <a:pt x="107" y="63"/>
                    <a:pt x="107" y="59"/>
                    <a:pt x="111" y="59"/>
                  </a:cubicBezTo>
                  <a:close/>
                  <a:moveTo>
                    <a:pt x="115" y="59"/>
                  </a:moveTo>
                  <a:lnTo>
                    <a:pt x="115" y="59"/>
                  </a:lnTo>
                  <a:lnTo>
                    <a:pt x="115" y="59"/>
                  </a:lnTo>
                  <a:close/>
                  <a:moveTo>
                    <a:pt x="122" y="59"/>
                  </a:moveTo>
                  <a:lnTo>
                    <a:pt x="119" y="59"/>
                  </a:lnTo>
                  <a:lnTo>
                    <a:pt x="122" y="59"/>
                  </a:lnTo>
                  <a:close/>
                  <a:moveTo>
                    <a:pt x="131" y="59"/>
                  </a:moveTo>
                  <a:lnTo>
                    <a:pt x="127" y="59"/>
                  </a:lnTo>
                  <a:lnTo>
                    <a:pt x="131" y="59"/>
                  </a:lnTo>
                  <a:close/>
                  <a:moveTo>
                    <a:pt x="138" y="59"/>
                  </a:moveTo>
                  <a:lnTo>
                    <a:pt x="135" y="59"/>
                  </a:lnTo>
                  <a:lnTo>
                    <a:pt x="138" y="59"/>
                  </a:lnTo>
                  <a:close/>
                  <a:moveTo>
                    <a:pt x="142" y="59"/>
                  </a:moveTo>
                  <a:lnTo>
                    <a:pt x="142" y="59"/>
                  </a:lnTo>
                  <a:lnTo>
                    <a:pt x="142" y="59"/>
                  </a:lnTo>
                  <a:close/>
                  <a:moveTo>
                    <a:pt x="151" y="59"/>
                  </a:moveTo>
                  <a:lnTo>
                    <a:pt x="146" y="59"/>
                  </a:lnTo>
                  <a:lnTo>
                    <a:pt x="151" y="59"/>
                  </a:lnTo>
                  <a:close/>
                  <a:moveTo>
                    <a:pt x="158" y="59"/>
                  </a:moveTo>
                  <a:lnTo>
                    <a:pt x="154" y="59"/>
                  </a:lnTo>
                  <a:lnTo>
                    <a:pt x="158" y="59"/>
                  </a:lnTo>
                  <a:close/>
                  <a:moveTo>
                    <a:pt x="166" y="59"/>
                  </a:moveTo>
                  <a:lnTo>
                    <a:pt x="162" y="59"/>
                  </a:lnTo>
                  <a:lnTo>
                    <a:pt x="166" y="59"/>
                  </a:lnTo>
                  <a:close/>
                  <a:moveTo>
                    <a:pt x="170" y="59"/>
                  </a:moveTo>
                  <a:lnTo>
                    <a:pt x="170" y="59"/>
                  </a:lnTo>
                  <a:lnTo>
                    <a:pt x="170" y="59"/>
                  </a:lnTo>
                  <a:close/>
                  <a:moveTo>
                    <a:pt x="178" y="59"/>
                  </a:moveTo>
                  <a:lnTo>
                    <a:pt x="174" y="59"/>
                  </a:lnTo>
                  <a:lnTo>
                    <a:pt x="178" y="59"/>
                  </a:lnTo>
                  <a:close/>
                  <a:moveTo>
                    <a:pt x="186" y="56"/>
                  </a:moveTo>
                  <a:lnTo>
                    <a:pt x="182" y="56"/>
                  </a:lnTo>
                  <a:lnTo>
                    <a:pt x="186" y="56"/>
                  </a:lnTo>
                  <a:close/>
                  <a:moveTo>
                    <a:pt x="193" y="56"/>
                  </a:moveTo>
                  <a:lnTo>
                    <a:pt x="189" y="56"/>
                  </a:lnTo>
                  <a:lnTo>
                    <a:pt x="193" y="56"/>
                  </a:lnTo>
                  <a:close/>
                  <a:moveTo>
                    <a:pt x="198" y="56"/>
                  </a:moveTo>
                  <a:lnTo>
                    <a:pt x="198" y="56"/>
                  </a:lnTo>
                  <a:lnTo>
                    <a:pt x="198" y="56"/>
                  </a:lnTo>
                  <a:close/>
                  <a:moveTo>
                    <a:pt x="205" y="56"/>
                  </a:moveTo>
                  <a:lnTo>
                    <a:pt x="202" y="56"/>
                  </a:lnTo>
                  <a:lnTo>
                    <a:pt x="205" y="56"/>
                  </a:lnTo>
                  <a:close/>
                  <a:moveTo>
                    <a:pt x="213" y="56"/>
                  </a:moveTo>
                  <a:lnTo>
                    <a:pt x="209" y="56"/>
                  </a:lnTo>
                  <a:lnTo>
                    <a:pt x="213" y="56"/>
                  </a:lnTo>
                  <a:close/>
                  <a:moveTo>
                    <a:pt x="222" y="56"/>
                  </a:moveTo>
                  <a:lnTo>
                    <a:pt x="217" y="56"/>
                  </a:lnTo>
                  <a:lnTo>
                    <a:pt x="222" y="56"/>
                  </a:lnTo>
                  <a:close/>
                  <a:moveTo>
                    <a:pt x="225" y="56"/>
                  </a:moveTo>
                  <a:lnTo>
                    <a:pt x="225" y="56"/>
                  </a:lnTo>
                  <a:lnTo>
                    <a:pt x="225" y="56"/>
                  </a:lnTo>
                  <a:close/>
                  <a:moveTo>
                    <a:pt x="233" y="56"/>
                  </a:moveTo>
                  <a:lnTo>
                    <a:pt x="229" y="56"/>
                  </a:lnTo>
                  <a:lnTo>
                    <a:pt x="233" y="56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72" y="52"/>
                  </a:moveTo>
                  <a:lnTo>
                    <a:pt x="269" y="52"/>
                  </a:lnTo>
                  <a:lnTo>
                    <a:pt x="272" y="52"/>
                  </a:lnTo>
                  <a:close/>
                  <a:moveTo>
                    <a:pt x="276" y="48"/>
                  </a:moveTo>
                  <a:lnTo>
                    <a:pt x="276" y="48"/>
                  </a:lnTo>
                  <a:lnTo>
                    <a:pt x="276" y="48"/>
                  </a:lnTo>
                  <a:close/>
                  <a:moveTo>
                    <a:pt x="284" y="48"/>
                  </a:moveTo>
                  <a:lnTo>
                    <a:pt x="284" y="48"/>
                  </a:lnTo>
                  <a:lnTo>
                    <a:pt x="284" y="48"/>
                  </a:lnTo>
                  <a:close/>
                  <a:moveTo>
                    <a:pt x="292" y="48"/>
                  </a:moveTo>
                  <a:lnTo>
                    <a:pt x="288" y="48"/>
                  </a:lnTo>
                  <a:lnTo>
                    <a:pt x="292" y="48"/>
                  </a:lnTo>
                  <a:close/>
                  <a:moveTo>
                    <a:pt x="300" y="48"/>
                  </a:moveTo>
                  <a:lnTo>
                    <a:pt x="296" y="48"/>
                  </a:lnTo>
                  <a:lnTo>
                    <a:pt x="300" y="48"/>
                  </a:lnTo>
                  <a:close/>
                  <a:moveTo>
                    <a:pt x="304" y="48"/>
                  </a:moveTo>
                  <a:lnTo>
                    <a:pt x="304" y="48"/>
                  </a:lnTo>
                  <a:lnTo>
                    <a:pt x="304" y="48"/>
                  </a:lnTo>
                  <a:close/>
                  <a:moveTo>
                    <a:pt x="311" y="44"/>
                  </a:moveTo>
                  <a:cubicBezTo>
                    <a:pt x="311" y="44"/>
                    <a:pt x="311" y="48"/>
                    <a:pt x="307" y="48"/>
                  </a:cubicBezTo>
                  <a:cubicBezTo>
                    <a:pt x="311" y="48"/>
                    <a:pt x="311" y="44"/>
                    <a:pt x="311" y="44"/>
                  </a:cubicBezTo>
                  <a:close/>
                  <a:moveTo>
                    <a:pt x="320" y="44"/>
                  </a:moveTo>
                  <a:lnTo>
                    <a:pt x="316" y="44"/>
                  </a:lnTo>
                  <a:lnTo>
                    <a:pt x="320" y="44"/>
                  </a:lnTo>
                  <a:close/>
                  <a:moveTo>
                    <a:pt x="327" y="44"/>
                  </a:moveTo>
                  <a:lnTo>
                    <a:pt x="323" y="44"/>
                  </a:lnTo>
                  <a:lnTo>
                    <a:pt x="327" y="44"/>
                  </a:lnTo>
                  <a:close/>
                  <a:moveTo>
                    <a:pt x="331" y="44"/>
                  </a:moveTo>
                  <a:lnTo>
                    <a:pt x="331" y="44"/>
                  </a:lnTo>
                  <a:lnTo>
                    <a:pt x="331" y="44"/>
                  </a:lnTo>
                  <a:close/>
                  <a:moveTo>
                    <a:pt x="340" y="44"/>
                  </a:moveTo>
                  <a:lnTo>
                    <a:pt x="335" y="44"/>
                  </a:lnTo>
                  <a:lnTo>
                    <a:pt x="340" y="44"/>
                  </a:lnTo>
                  <a:close/>
                  <a:moveTo>
                    <a:pt x="347" y="40"/>
                  </a:moveTo>
                  <a:lnTo>
                    <a:pt x="343" y="40"/>
                  </a:lnTo>
                  <a:lnTo>
                    <a:pt x="347" y="40"/>
                  </a:lnTo>
                  <a:close/>
                  <a:moveTo>
                    <a:pt x="351" y="40"/>
                  </a:moveTo>
                  <a:lnTo>
                    <a:pt x="351" y="40"/>
                  </a:lnTo>
                  <a:lnTo>
                    <a:pt x="351" y="40"/>
                  </a:lnTo>
                  <a:close/>
                  <a:moveTo>
                    <a:pt x="358" y="40"/>
                  </a:moveTo>
                  <a:lnTo>
                    <a:pt x="355" y="40"/>
                  </a:lnTo>
                  <a:lnTo>
                    <a:pt x="358" y="40"/>
                  </a:lnTo>
                  <a:close/>
                  <a:moveTo>
                    <a:pt x="367" y="40"/>
                  </a:moveTo>
                  <a:lnTo>
                    <a:pt x="363" y="40"/>
                  </a:lnTo>
                  <a:lnTo>
                    <a:pt x="367" y="40"/>
                  </a:lnTo>
                  <a:close/>
                  <a:moveTo>
                    <a:pt x="374" y="36"/>
                  </a:moveTo>
                  <a:lnTo>
                    <a:pt x="371" y="40"/>
                  </a:lnTo>
                  <a:lnTo>
                    <a:pt x="374" y="36"/>
                  </a:lnTo>
                  <a:close/>
                  <a:moveTo>
                    <a:pt x="378" y="36"/>
                  </a:moveTo>
                  <a:lnTo>
                    <a:pt x="378" y="36"/>
                  </a:lnTo>
                  <a:lnTo>
                    <a:pt x="378" y="36"/>
                  </a:lnTo>
                  <a:close/>
                  <a:moveTo>
                    <a:pt x="387" y="36"/>
                  </a:moveTo>
                  <a:lnTo>
                    <a:pt x="382" y="36"/>
                  </a:lnTo>
                  <a:lnTo>
                    <a:pt x="387" y="36"/>
                  </a:lnTo>
                  <a:close/>
                  <a:moveTo>
                    <a:pt x="394" y="36"/>
                  </a:moveTo>
                  <a:lnTo>
                    <a:pt x="391" y="36"/>
                  </a:lnTo>
                  <a:lnTo>
                    <a:pt x="394" y="36"/>
                  </a:lnTo>
                  <a:close/>
                  <a:moveTo>
                    <a:pt x="398" y="36"/>
                  </a:moveTo>
                  <a:lnTo>
                    <a:pt x="398" y="36"/>
                  </a:lnTo>
                  <a:lnTo>
                    <a:pt x="398" y="36"/>
                  </a:lnTo>
                  <a:close/>
                  <a:moveTo>
                    <a:pt x="406" y="32"/>
                  </a:moveTo>
                  <a:lnTo>
                    <a:pt x="406" y="32"/>
                  </a:lnTo>
                  <a:lnTo>
                    <a:pt x="406" y="32"/>
                  </a:lnTo>
                  <a:close/>
                  <a:moveTo>
                    <a:pt x="414" y="32"/>
                  </a:moveTo>
                  <a:lnTo>
                    <a:pt x="410" y="32"/>
                  </a:lnTo>
                  <a:lnTo>
                    <a:pt x="414" y="32"/>
                  </a:lnTo>
                  <a:close/>
                  <a:moveTo>
                    <a:pt x="422" y="32"/>
                  </a:moveTo>
                  <a:lnTo>
                    <a:pt x="418" y="32"/>
                  </a:lnTo>
                  <a:lnTo>
                    <a:pt x="422" y="32"/>
                  </a:lnTo>
                  <a:close/>
                  <a:moveTo>
                    <a:pt x="425" y="28"/>
                  </a:moveTo>
                  <a:lnTo>
                    <a:pt x="425" y="32"/>
                  </a:lnTo>
                  <a:lnTo>
                    <a:pt x="425" y="28"/>
                  </a:lnTo>
                  <a:close/>
                  <a:moveTo>
                    <a:pt x="434" y="28"/>
                  </a:moveTo>
                  <a:lnTo>
                    <a:pt x="429" y="28"/>
                  </a:lnTo>
                  <a:lnTo>
                    <a:pt x="434" y="28"/>
                  </a:lnTo>
                  <a:close/>
                  <a:moveTo>
                    <a:pt x="441" y="28"/>
                  </a:moveTo>
                  <a:lnTo>
                    <a:pt x="438" y="28"/>
                  </a:lnTo>
                  <a:lnTo>
                    <a:pt x="441" y="28"/>
                  </a:lnTo>
                  <a:close/>
                  <a:moveTo>
                    <a:pt x="445" y="28"/>
                  </a:moveTo>
                  <a:lnTo>
                    <a:pt x="445" y="28"/>
                  </a:lnTo>
                  <a:lnTo>
                    <a:pt x="445" y="28"/>
                  </a:lnTo>
                  <a:close/>
                  <a:moveTo>
                    <a:pt x="591" y="1"/>
                  </a:moveTo>
                  <a:lnTo>
                    <a:pt x="591" y="1"/>
                  </a:lnTo>
                  <a:close/>
                </a:path>
              </a:pathLst>
            </a:custGeom>
            <a:solidFill>
              <a:srgbClr val="E6F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3852885" y="4633174"/>
              <a:ext cx="339862" cy="444080"/>
            </a:xfrm>
            <a:custGeom>
              <a:avLst/>
              <a:gdLst/>
              <a:ahLst/>
              <a:cxnLst/>
              <a:rect l="l" t="t" r="r" b="b"/>
              <a:pathLst>
                <a:path w="12480" h="16307" extrusionOk="0">
                  <a:moveTo>
                    <a:pt x="4363" y="1"/>
                  </a:moveTo>
                  <a:lnTo>
                    <a:pt x="1" y="1145"/>
                  </a:lnTo>
                  <a:cubicBezTo>
                    <a:pt x="1" y="1145"/>
                    <a:pt x="3821" y="16306"/>
                    <a:pt x="8620" y="16306"/>
                  </a:cubicBezTo>
                  <a:lnTo>
                    <a:pt x="8726" y="16306"/>
                  </a:lnTo>
                  <a:cubicBezTo>
                    <a:pt x="8726" y="16306"/>
                    <a:pt x="8726" y="16302"/>
                    <a:pt x="8730" y="16302"/>
                  </a:cubicBezTo>
                  <a:lnTo>
                    <a:pt x="8797" y="16302"/>
                  </a:lnTo>
                  <a:cubicBezTo>
                    <a:pt x="8797" y="16302"/>
                    <a:pt x="8801" y="16302"/>
                    <a:pt x="8801" y="16299"/>
                  </a:cubicBezTo>
                  <a:lnTo>
                    <a:pt x="8852" y="16299"/>
                  </a:lnTo>
                  <a:cubicBezTo>
                    <a:pt x="8859" y="16295"/>
                    <a:pt x="8872" y="16295"/>
                    <a:pt x="8883" y="16295"/>
                  </a:cubicBezTo>
                  <a:lnTo>
                    <a:pt x="8891" y="16295"/>
                  </a:lnTo>
                  <a:lnTo>
                    <a:pt x="8895" y="16291"/>
                  </a:lnTo>
                  <a:lnTo>
                    <a:pt x="8926" y="16291"/>
                  </a:lnTo>
                  <a:cubicBezTo>
                    <a:pt x="8930" y="16291"/>
                    <a:pt x="8930" y="16287"/>
                    <a:pt x="8930" y="16287"/>
                  </a:cubicBezTo>
                  <a:lnTo>
                    <a:pt x="8959" y="16287"/>
                  </a:lnTo>
                  <a:cubicBezTo>
                    <a:pt x="8959" y="16287"/>
                    <a:pt x="8962" y="16287"/>
                    <a:pt x="8962" y="16283"/>
                  </a:cubicBezTo>
                  <a:lnTo>
                    <a:pt x="8990" y="16283"/>
                  </a:lnTo>
                  <a:lnTo>
                    <a:pt x="8993" y="16279"/>
                  </a:lnTo>
                  <a:lnTo>
                    <a:pt x="9017" y="16279"/>
                  </a:lnTo>
                  <a:cubicBezTo>
                    <a:pt x="9021" y="16275"/>
                    <a:pt x="9021" y="16275"/>
                    <a:pt x="9025" y="16275"/>
                  </a:cubicBezTo>
                  <a:lnTo>
                    <a:pt x="9044" y="16275"/>
                  </a:lnTo>
                  <a:lnTo>
                    <a:pt x="9044" y="16271"/>
                  </a:lnTo>
                  <a:lnTo>
                    <a:pt x="9064" y="16271"/>
                  </a:lnTo>
                  <a:cubicBezTo>
                    <a:pt x="9111" y="16264"/>
                    <a:pt x="9162" y="16251"/>
                    <a:pt x="9210" y="16244"/>
                  </a:cubicBezTo>
                  <a:cubicBezTo>
                    <a:pt x="10268" y="16008"/>
                    <a:pt x="11228" y="15173"/>
                    <a:pt x="12078" y="14029"/>
                  </a:cubicBezTo>
                  <a:cubicBezTo>
                    <a:pt x="12109" y="13753"/>
                    <a:pt x="12136" y="13497"/>
                    <a:pt x="12164" y="13254"/>
                  </a:cubicBezTo>
                  <a:cubicBezTo>
                    <a:pt x="12452" y="10453"/>
                    <a:pt x="12479" y="8203"/>
                    <a:pt x="12436" y="6307"/>
                  </a:cubicBezTo>
                  <a:cubicBezTo>
                    <a:pt x="11826" y="4993"/>
                    <a:pt x="11189" y="3691"/>
                    <a:pt x="10488" y="2432"/>
                  </a:cubicBezTo>
                  <a:cubicBezTo>
                    <a:pt x="10484" y="2456"/>
                    <a:pt x="10477" y="2483"/>
                    <a:pt x="10473" y="2510"/>
                  </a:cubicBezTo>
                  <a:cubicBezTo>
                    <a:pt x="9600" y="5673"/>
                    <a:pt x="8345" y="9001"/>
                    <a:pt x="8345" y="9001"/>
                  </a:cubicBezTo>
                  <a:lnTo>
                    <a:pt x="4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4068212" y="4505154"/>
              <a:ext cx="703960" cy="1403808"/>
            </a:xfrm>
            <a:custGeom>
              <a:avLst/>
              <a:gdLst/>
              <a:ahLst/>
              <a:cxnLst/>
              <a:rect l="l" t="t" r="r" b="b"/>
              <a:pathLst>
                <a:path w="25850" h="51549" extrusionOk="0">
                  <a:moveTo>
                    <a:pt x="18573" y="0"/>
                  </a:moveTo>
                  <a:lnTo>
                    <a:pt x="10351" y="13926"/>
                  </a:lnTo>
                  <a:lnTo>
                    <a:pt x="11279" y="532"/>
                  </a:lnTo>
                  <a:lnTo>
                    <a:pt x="11279" y="532"/>
                  </a:lnTo>
                  <a:cubicBezTo>
                    <a:pt x="11279" y="532"/>
                    <a:pt x="5048" y="1594"/>
                    <a:pt x="4647" y="3317"/>
                  </a:cubicBezTo>
                  <a:cubicBezTo>
                    <a:pt x="3868" y="6700"/>
                    <a:pt x="5052" y="10260"/>
                    <a:pt x="4257" y="17955"/>
                  </a:cubicBezTo>
                  <a:cubicBezTo>
                    <a:pt x="3478" y="25473"/>
                    <a:pt x="1" y="48710"/>
                    <a:pt x="1" y="48710"/>
                  </a:cubicBezTo>
                  <a:cubicBezTo>
                    <a:pt x="2875" y="51134"/>
                    <a:pt x="5858" y="51525"/>
                    <a:pt x="7484" y="51525"/>
                  </a:cubicBezTo>
                  <a:cubicBezTo>
                    <a:pt x="8259" y="51525"/>
                    <a:pt x="8726" y="51437"/>
                    <a:pt x="8726" y="51437"/>
                  </a:cubicBezTo>
                  <a:lnTo>
                    <a:pt x="9383" y="39221"/>
                  </a:lnTo>
                  <a:lnTo>
                    <a:pt x="10110" y="51437"/>
                  </a:lnTo>
                  <a:cubicBezTo>
                    <a:pt x="11270" y="51514"/>
                    <a:pt x="12373" y="51548"/>
                    <a:pt x="13417" y="51548"/>
                  </a:cubicBezTo>
                  <a:cubicBezTo>
                    <a:pt x="21328" y="51548"/>
                    <a:pt x="25850" y="49583"/>
                    <a:pt x="25850" y="49583"/>
                  </a:cubicBezTo>
                  <a:cubicBezTo>
                    <a:pt x="25559" y="26897"/>
                    <a:pt x="20288" y="16428"/>
                    <a:pt x="20288" y="16428"/>
                  </a:cubicBezTo>
                  <a:cubicBezTo>
                    <a:pt x="20288" y="16428"/>
                    <a:pt x="22908" y="11302"/>
                    <a:pt x="23341" y="7955"/>
                  </a:cubicBezTo>
                  <a:cubicBezTo>
                    <a:pt x="23773" y="4646"/>
                    <a:pt x="24938" y="2919"/>
                    <a:pt x="21888" y="1723"/>
                  </a:cubicBezTo>
                  <a:cubicBezTo>
                    <a:pt x="21078" y="1409"/>
                    <a:pt x="20819" y="1440"/>
                    <a:pt x="20248" y="1126"/>
                  </a:cubicBezTo>
                  <a:cubicBezTo>
                    <a:pt x="20123" y="1055"/>
                    <a:pt x="20178" y="272"/>
                    <a:pt x="20178" y="272"/>
                  </a:cubicBezTo>
                  <a:lnTo>
                    <a:pt x="18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4068212" y="4720372"/>
              <a:ext cx="703960" cy="1168274"/>
            </a:xfrm>
            <a:custGeom>
              <a:avLst/>
              <a:gdLst/>
              <a:ahLst/>
              <a:cxnLst/>
              <a:rect l="l" t="t" r="r" b="b"/>
              <a:pathLst>
                <a:path w="25850" h="42900" extrusionOk="0">
                  <a:moveTo>
                    <a:pt x="25850" y="41680"/>
                  </a:moveTo>
                  <a:cubicBezTo>
                    <a:pt x="25779" y="41711"/>
                    <a:pt x="24257" y="42357"/>
                    <a:pt x="21487" y="42900"/>
                  </a:cubicBezTo>
                  <a:lnTo>
                    <a:pt x="21487" y="42900"/>
                  </a:lnTo>
                  <a:cubicBezTo>
                    <a:pt x="24257" y="42357"/>
                    <a:pt x="25779" y="41711"/>
                    <a:pt x="25850" y="41680"/>
                  </a:cubicBezTo>
                  <a:close/>
                  <a:moveTo>
                    <a:pt x="1" y="40807"/>
                  </a:moveTo>
                  <a:cubicBezTo>
                    <a:pt x="996" y="41645"/>
                    <a:pt x="1999" y="42239"/>
                    <a:pt x="2959" y="42660"/>
                  </a:cubicBezTo>
                  <a:lnTo>
                    <a:pt x="2959" y="42660"/>
                  </a:lnTo>
                  <a:cubicBezTo>
                    <a:pt x="1999" y="42239"/>
                    <a:pt x="996" y="41645"/>
                    <a:pt x="1" y="40807"/>
                  </a:cubicBez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3"/>
                  </a:moveTo>
                  <a:lnTo>
                    <a:pt x="1" y="40807"/>
                  </a:lnTo>
                  <a:lnTo>
                    <a:pt x="1" y="40803"/>
                  </a:lnTo>
                  <a:close/>
                  <a:moveTo>
                    <a:pt x="4" y="40803"/>
                  </a:moveTo>
                  <a:lnTo>
                    <a:pt x="1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799"/>
                  </a:moveTo>
                  <a:lnTo>
                    <a:pt x="4" y="40799"/>
                  </a:lnTo>
                  <a:lnTo>
                    <a:pt x="4" y="40799"/>
                  </a:lnTo>
                  <a:close/>
                  <a:moveTo>
                    <a:pt x="4" y="40796"/>
                  </a:moveTo>
                  <a:lnTo>
                    <a:pt x="4" y="40799"/>
                  </a:lnTo>
                  <a:lnTo>
                    <a:pt x="4" y="40796"/>
                  </a:lnTo>
                  <a:close/>
                  <a:moveTo>
                    <a:pt x="4" y="40796"/>
                  </a:moveTo>
                  <a:lnTo>
                    <a:pt x="4" y="40796"/>
                  </a:lnTo>
                  <a:lnTo>
                    <a:pt x="4" y="40796"/>
                  </a:lnTo>
                  <a:close/>
                  <a:moveTo>
                    <a:pt x="4" y="40796"/>
                  </a:moveTo>
                  <a:lnTo>
                    <a:pt x="4" y="40796"/>
                  </a:lnTo>
                  <a:lnTo>
                    <a:pt x="4" y="40796"/>
                  </a:lnTo>
                  <a:close/>
                  <a:moveTo>
                    <a:pt x="4" y="40787"/>
                  </a:moveTo>
                  <a:lnTo>
                    <a:pt x="4" y="40796"/>
                  </a:lnTo>
                  <a:lnTo>
                    <a:pt x="4" y="40787"/>
                  </a:lnTo>
                  <a:close/>
                  <a:moveTo>
                    <a:pt x="4" y="40787"/>
                  </a:moveTo>
                  <a:lnTo>
                    <a:pt x="4" y="40787"/>
                  </a:lnTo>
                  <a:lnTo>
                    <a:pt x="4" y="40787"/>
                  </a:lnTo>
                  <a:close/>
                  <a:moveTo>
                    <a:pt x="4" y="40787"/>
                  </a:moveTo>
                  <a:lnTo>
                    <a:pt x="4" y="40787"/>
                  </a:lnTo>
                  <a:lnTo>
                    <a:pt x="4" y="40787"/>
                  </a:lnTo>
                  <a:close/>
                  <a:moveTo>
                    <a:pt x="4" y="40783"/>
                  </a:moveTo>
                  <a:lnTo>
                    <a:pt x="4" y="40783"/>
                  </a:lnTo>
                  <a:lnTo>
                    <a:pt x="4" y="40783"/>
                  </a:lnTo>
                  <a:close/>
                  <a:moveTo>
                    <a:pt x="4" y="40783"/>
                  </a:moveTo>
                  <a:lnTo>
                    <a:pt x="4" y="40783"/>
                  </a:lnTo>
                  <a:lnTo>
                    <a:pt x="4" y="40783"/>
                  </a:lnTo>
                  <a:close/>
                  <a:moveTo>
                    <a:pt x="4" y="40779"/>
                  </a:moveTo>
                  <a:lnTo>
                    <a:pt x="4" y="40779"/>
                  </a:lnTo>
                  <a:lnTo>
                    <a:pt x="4" y="40779"/>
                  </a:lnTo>
                  <a:close/>
                  <a:moveTo>
                    <a:pt x="4" y="40779"/>
                  </a:moveTo>
                  <a:lnTo>
                    <a:pt x="4" y="40779"/>
                  </a:lnTo>
                  <a:lnTo>
                    <a:pt x="4" y="40779"/>
                  </a:lnTo>
                  <a:close/>
                  <a:moveTo>
                    <a:pt x="8" y="40776"/>
                  </a:moveTo>
                  <a:lnTo>
                    <a:pt x="8" y="40779"/>
                  </a:lnTo>
                  <a:lnTo>
                    <a:pt x="8" y="40776"/>
                  </a:lnTo>
                  <a:close/>
                  <a:moveTo>
                    <a:pt x="8" y="40776"/>
                  </a:moveTo>
                  <a:lnTo>
                    <a:pt x="8" y="40776"/>
                  </a:lnTo>
                  <a:lnTo>
                    <a:pt x="8" y="40776"/>
                  </a:lnTo>
                  <a:close/>
                  <a:moveTo>
                    <a:pt x="8" y="40767"/>
                  </a:moveTo>
                  <a:lnTo>
                    <a:pt x="8" y="40772"/>
                  </a:lnTo>
                  <a:lnTo>
                    <a:pt x="8" y="40767"/>
                  </a:lnTo>
                  <a:close/>
                  <a:moveTo>
                    <a:pt x="8" y="40767"/>
                  </a:moveTo>
                  <a:lnTo>
                    <a:pt x="8" y="40767"/>
                  </a:lnTo>
                  <a:lnTo>
                    <a:pt x="8" y="40767"/>
                  </a:lnTo>
                  <a:close/>
                  <a:moveTo>
                    <a:pt x="8" y="40760"/>
                  </a:moveTo>
                  <a:lnTo>
                    <a:pt x="8" y="40763"/>
                  </a:lnTo>
                  <a:lnTo>
                    <a:pt x="8" y="40760"/>
                  </a:lnTo>
                  <a:close/>
                  <a:moveTo>
                    <a:pt x="8" y="40756"/>
                  </a:moveTo>
                  <a:lnTo>
                    <a:pt x="8" y="40760"/>
                  </a:lnTo>
                  <a:lnTo>
                    <a:pt x="8" y="40756"/>
                  </a:lnTo>
                  <a:close/>
                  <a:moveTo>
                    <a:pt x="8" y="40752"/>
                  </a:moveTo>
                  <a:lnTo>
                    <a:pt x="8" y="40756"/>
                  </a:lnTo>
                  <a:lnTo>
                    <a:pt x="8" y="40752"/>
                  </a:lnTo>
                  <a:close/>
                  <a:moveTo>
                    <a:pt x="13" y="40752"/>
                  </a:moveTo>
                  <a:lnTo>
                    <a:pt x="8" y="40752"/>
                  </a:lnTo>
                  <a:lnTo>
                    <a:pt x="13" y="40752"/>
                  </a:lnTo>
                  <a:close/>
                  <a:moveTo>
                    <a:pt x="13" y="40732"/>
                  </a:moveTo>
                  <a:lnTo>
                    <a:pt x="13" y="40748"/>
                  </a:lnTo>
                  <a:lnTo>
                    <a:pt x="13" y="40732"/>
                  </a:lnTo>
                  <a:close/>
                  <a:moveTo>
                    <a:pt x="13" y="40732"/>
                  </a:moveTo>
                  <a:lnTo>
                    <a:pt x="13" y="40732"/>
                  </a:lnTo>
                  <a:lnTo>
                    <a:pt x="13" y="40732"/>
                  </a:lnTo>
                  <a:close/>
                  <a:moveTo>
                    <a:pt x="13" y="40728"/>
                  </a:moveTo>
                  <a:lnTo>
                    <a:pt x="13" y="40728"/>
                  </a:lnTo>
                  <a:lnTo>
                    <a:pt x="13" y="40728"/>
                  </a:lnTo>
                  <a:close/>
                  <a:moveTo>
                    <a:pt x="17" y="40720"/>
                  </a:moveTo>
                  <a:cubicBezTo>
                    <a:pt x="17" y="40725"/>
                    <a:pt x="17" y="40725"/>
                    <a:pt x="13" y="40725"/>
                  </a:cubicBezTo>
                  <a:cubicBezTo>
                    <a:pt x="17" y="40725"/>
                    <a:pt x="17" y="40725"/>
                    <a:pt x="17" y="40720"/>
                  </a:cubicBezTo>
                  <a:close/>
                  <a:moveTo>
                    <a:pt x="17" y="40716"/>
                  </a:moveTo>
                  <a:lnTo>
                    <a:pt x="17" y="40720"/>
                  </a:lnTo>
                  <a:lnTo>
                    <a:pt x="17" y="40716"/>
                  </a:lnTo>
                  <a:close/>
                  <a:moveTo>
                    <a:pt x="17" y="40712"/>
                  </a:moveTo>
                  <a:lnTo>
                    <a:pt x="17" y="40712"/>
                  </a:lnTo>
                  <a:lnTo>
                    <a:pt x="17" y="40712"/>
                  </a:lnTo>
                  <a:close/>
                  <a:moveTo>
                    <a:pt x="17" y="40709"/>
                  </a:moveTo>
                  <a:lnTo>
                    <a:pt x="17" y="40709"/>
                  </a:lnTo>
                  <a:lnTo>
                    <a:pt x="17" y="40709"/>
                  </a:lnTo>
                  <a:close/>
                  <a:moveTo>
                    <a:pt x="17" y="40701"/>
                  </a:moveTo>
                  <a:lnTo>
                    <a:pt x="17" y="40705"/>
                  </a:lnTo>
                  <a:lnTo>
                    <a:pt x="17" y="40701"/>
                  </a:lnTo>
                  <a:close/>
                  <a:moveTo>
                    <a:pt x="21" y="40696"/>
                  </a:moveTo>
                  <a:lnTo>
                    <a:pt x="21" y="40701"/>
                  </a:lnTo>
                  <a:lnTo>
                    <a:pt x="21" y="40696"/>
                  </a:lnTo>
                  <a:close/>
                  <a:moveTo>
                    <a:pt x="21" y="40696"/>
                  </a:moveTo>
                  <a:lnTo>
                    <a:pt x="21" y="40696"/>
                  </a:lnTo>
                  <a:lnTo>
                    <a:pt x="21" y="40696"/>
                  </a:lnTo>
                  <a:close/>
                  <a:moveTo>
                    <a:pt x="21" y="40693"/>
                  </a:moveTo>
                  <a:lnTo>
                    <a:pt x="21" y="40693"/>
                  </a:lnTo>
                  <a:lnTo>
                    <a:pt x="21" y="40693"/>
                  </a:lnTo>
                  <a:close/>
                  <a:moveTo>
                    <a:pt x="21" y="40689"/>
                  </a:moveTo>
                  <a:lnTo>
                    <a:pt x="21" y="40693"/>
                  </a:lnTo>
                  <a:lnTo>
                    <a:pt x="21" y="40689"/>
                  </a:lnTo>
                  <a:close/>
                  <a:moveTo>
                    <a:pt x="21" y="40685"/>
                  </a:moveTo>
                  <a:lnTo>
                    <a:pt x="21" y="40689"/>
                  </a:lnTo>
                  <a:lnTo>
                    <a:pt x="21" y="40685"/>
                  </a:lnTo>
                  <a:close/>
                  <a:moveTo>
                    <a:pt x="21" y="40681"/>
                  </a:moveTo>
                  <a:lnTo>
                    <a:pt x="21" y="40685"/>
                  </a:lnTo>
                  <a:lnTo>
                    <a:pt x="21" y="40681"/>
                  </a:lnTo>
                  <a:close/>
                  <a:moveTo>
                    <a:pt x="28" y="40642"/>
                  </a:moveTo>
                  <a:cubicBezTo>
                    <a:pt x="24" y="40654"/>
                    <a:pt x="24" y="40661"/>
                    <a:pt x="24" y="40673"/>
                  </a:cubicBezTo>
                  <a:cubicBezTo>
                    <a:pt x="24" y="40661"/>
                    <a:pt x="24" y="40654"/>
                    <a:pt x="28" y="40642"/>
                  </a:cubicBezTo>
                  <a:close/>
                  <a:moveTo>
                    <a:pt x="3011" y="19902"/>
                  </a:moveTo>
                  <a:lnTo>
                    <a:pt x="3011" y="19902"/>
                  </a:lnTo>
                  <a:cubicBezTo>
                    <a:pt x="1811" y="28667"/>
                    <a:pt x="241" y="39198"/>
                    <a:pt x="28" y="40642"/>
                  </a:cubicBezTo>
                  <a:cubicBezTo>
                    <a:pt x="241" y="39198"/>
                    <a:pt x="1811" y="28667"/>
                    <a:pt x="3011" y="19902"/>
                  </a:cubicBezTo>
                  <a:close/>
                  <a:moveTo>
                    <a:pt x="23321" y="202"/>
                  </a:moveTo>
                  <a:cubicBezTo>
                    <a:pt x="22829" y="3545"/>
                    <a:pt x="20288" y="8525"/>
                    <a:pt x="20288" y="8525"/>
                  </a:cubicBezTo>
                  <a:cubicBezTo>
                    <a:pt x="20288" y="8525"/>
                    <a:pt x="25559" y="18994"/>
                    <a:pt x="25850" y="41680"/>
                  </a:cubicBezTo>
                  <a:lnTo>
                    <a:pt x="25850" y="41680"/>
                  </a:lnTo>
                  <a:cubicBezTo>
                    <a:pt x="25559" y="18994"/>
                    <a:pt x="20288" y="8525"/>
                    <a:pt x="20288" y="8525"/>
                  </a:cubicBezTo>
                  <a:cubicBezTo>
                    <a:pt x="20288" y="8525"/>
                    <a:pt x="22829" y="3545"/>
                    <a:pt x="23321" y="202"/>
                  </a:cubicBezTo>
                  <a:close/>
                  <a:moveTo>
                    <a:pt x="23344" y="44"/>
                  </a:moveTo>
                  <a:cubicBezTo>
                    <a:pt x="23344" y="48"/>
                    <a:pt x="23344" y="48"/>
                    <a:pt x="23341" y="52"/>
                  </a:cubicBezTo>
                  <a:cubicBezTo>
                    <a:pt x="23344" y="48"/>
                    <a:pt x="23344" y="48"/>
                    <a:pt x="23344" y="44"/>
                  </a:cubicBezTo>
                  <a:close/>
                  <a:moveTo>
                    <a:pt x="23344" y="33"/>
                  </a:moveTo>
                  <a:lnTo>
                    <a:pt x="23344" y="40"/>
                  </a:lnTo>
                  <a:lnTo>
                    <a:pt x="23344" y="33"/>
                  </a:lnTo>
                  <a:close/>
                  <a:moveTo>
                    <a:pt x="23348" y="24"/>
                  </a:moveTo>
                  <a:cubicBezTo>
                    <a:pt x="23344" y="24"/>
                    <a:pt x="23344" y="24"/>
                    <a:pt x="23344" y="28"/>
                  </a:cubicBezTo>
                  <a:cubicBezTo>
                    <a:pt x="23344" y="24"/>
                    <a:pt x="23344" y="24"/>
                    <a:pt x="23348" y="24"/>
                  </a:cubicBezTo>
                  <a:close/>
                  <a:moveTo>
                    <a:pt x="23348" y="13"/>
                  </a:moveTo>
                  <a:lnTo>
                    <a:pt x="23348" y="17"/>
                  </a:lnTo>
                  <a:lnTo>
                    <a:pt x="23348" y="13"/>
                  </a:lnTo>
                  <a:close/>
                  <a:moveTo>
                    <a:pt x="23348" y="1"/>
                  </a:moveTo>
                  <a:lnTo>
                    <a:pt x="23348" y="4"/>
                  </a:lnTo>
                  <a:close/>
                </a:path>
              </a:pathLst>
            </a:custGeom>
            <a:solidFill>
              <a:srgbClr val="E6F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4148766" y="5882111"/>
              <a:ext cx="39569" cy="14270"/>
            </a:xfrm>
            <a:custGeom>
              <a:avLst/>
              <a:gdLst/>
              <a:ahLst/>
              <a:cxnLst/>
              <a:rect l="l" t="t" r="r" b="b"/>
              <a:pathLst>
                <a:path w="1453" h="524" extrusionOk="0">
                  <a:moveTo>
                    <a:pt x="1449" y="523"/>
                  </a:moveTo>
                  <a:lnTo>
                    <a:pt x="1453" y="523"/>
                  </a:lnTo>
                  <a:lnTo>
                    <a:pt x="1449" y="523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96" y="216"/>
                    <a:pt x="981" y="389"/>
                    <a:pt x="1445" y="523"/>
                  </a:cubicBezTo>
                  <a:cubicBezTo>
                    <a:pt x="981" y="389"/>
                    <a:pt x="496" y="216"/>
                    <a:pt x="1" y="0"/>
                  </a:cubicBezTo>
                  <a:close/>
                </a:path>
              </a:pathLst>
            </a:custGeom>
            <a:solidFill>
              <a:srgbClr val="A0D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4068212" y="4603926"/>
              <a:ext cx="703960" cy="1305063"/>
            </a:xfrm>
            <a:custGeom>
              <a:avLst/>
              <a:gdLst/>
              <a:ahLst/>
              <a:cxnLst/>
              <a:rect l="l" t="t" r="r" b="b"/>
              <a:pathLst>
                <a:path w="25850" h="47923" extrusionOk="0">
                  <a:moveTo>
                    <a:pt x="23876" y="1"/>
                  </a:moveTo>
                  <a:lnTo>
                    <a:pt x="23876" y="1"/>
                  </a:lnTo>
                  <a:cubicBezTo>
                    <a:pt x="23517" y="665"/>
                    <a:pt x="23152" y="1311"/>
                    <a:pt x="22778" y="1940"/>
                  </a:cubicBezTo>
                  <a:cubicBezTo>
                    <a:pt x="20378" y="6000"/>
                    <a:pt x="17451" y="9729"/>
                    <a:pt x="14458" y="13364"/>
                  </a:cubicBezTo>
                  <a:cubicBezTo>
                    <a:pt x="11102" y="17443"/>
                    <a:pt x="7247" y="21067"/>
                    <a:pt x="3011" y="24178"/>
                  </a:cubicBezTo>
                  <a:cubicBezTo>
                    <a:pt x="1811" y="32943"/>
                    <a:pt x="241" y="43474"/>
                    <a:pt x="28" y="44918"/>
                  </a:cubicBezTo>
                  <a:cubicBezTo>
                    <a:pt x="24" y="44930"/>
                    <a:pt x="24" y="44937"/>
                    <a:pt x="24" y="44949"/>
                  </a:cubicBezTo>
                  <a:cubicBezTo>
                    <a:pt x="21" y="44954"/>
                    <a:pt x="21" y="44954"/>
                    <a:pt x="21" y="44957"/>
                  </a:cubicBezTo>
                  <a:lnTo>
                    <a:pt x="21" y="44961"/>
                  </a:lnTo>
                  <a:lnTo>
                    <a:pt x="21" y="44965"/>
                  </a:lnTo>
                  <a:lnTo>
                    <a:pt x="21" y="44969"/>
                  </a:lnTo>
                  <a:lnTo>
                    <a:pt x="21" y="44972"/>
                  </a:lnTo>
                  <a:lnTo>
                    <a:pt x="21" y="44977"/>
                  </a:lnTo>
                  <a:lnTo>
                    <a:pt x="17" y="44977"/>
                  </a:lnTo>
                  <a:lnTo>
                    <a:pt x="17" y="44981"/>
                  </a:lnTo>
                  <a:lnTo>
                    <a:pt x="17" y="44985"/>
                  </a:lnTo>
                  <a:lnTo>
                    <a:pt x="17" y="44988"/>
                  </a:lnTo>
                  <a:lnTo>
                    <a:pt x="17" y="44992"/>
                  </a:lnTo>
                  <a:lnTo>
                    <a:pt x="17" y="44996"/>
                  </a:lnTo>
                  <a:cubicBezTo>
                    <a:pt x="17" y="45001"/>
                    <a:pt x="17" y="45001"/>
                    <a:pt x="13" y="45001"/>
                  </a:cubicBezTo>
                  <a:lnTo>
                    <a:pt x="13" y="45004"/>
                  </a:lnTo>
                  <a:lnTo>
                    <a:pt x="13" y="45008"/>
                  </a:lnTo>
                  <a:lnTo>
                    <a:pt x="13" y="45024"/>
                  </a:lnTo>
                  <a:lnTo>
                    <a:pt x="13" y="45028"/>
                  </a:lnTo>
                  <a:lnTo>
                    <a:pt x="8" y="45028"/>
                  </a:lnTo>
                  <a:lnTo>
                    <a:pt x="8" y="45032"/>
                  </a:lnTo>
                  <a:lnTo>
                    <a:pt x="8" y="45036"/>
                  </a:lnTo>
                  <a:lnTo>
                    <a:pt x="8" y="45039"/>
                  </a:lnTo>
                  <a:lnTo>
                    <a:pt x="8" y="45043"/>
                  </a:lnTo>
                  <a:lnTo>
                    <a:pt x="8" y="45048"/>
                  </a:lnTo>
                  <a:lnTo>
                    <a:pt x="8" y="45052"/>
                  </a:lnTo>
                  <a:lnTo>
                    <a:pt x="8" y="45055"/>
                  </a:lnTo>
                  <a:lnTo>
                    <a:pt x="4" y="45055"/>
                  </a:lnTo>
                  <a:lnTo>
                    <a:pt x="4" y="45059"/>
                  </a:lnTo>
                  <a:lnTo>
                    <a:pt x="4" y="45063"/>
                  </a:lnTo>
                  <a:lnTo>
                    <a:pt x="4" y="45072"/>
                  </a:lnTo>
                  <a:lnTo>
                    <a:pt x="4" y="45075"/>
                  </a:lnTo>
                  <a:lnTo>
                    <a:pt x="4" y="45079"/>
                  </a:lnTo>
                  <a:lnTo>
                    <a:pt x="1" y="45079"/>
                  </a:lnTo>
                  <a:lnTo>
                    <a:pt x="1" y="45083"/>
                  </a:lnTo>
                  <a:cubicBezTo>
                    <a:pt x="996" y="45921"/>
                    <a:pt x="1999" y="46515"/>
                    <a:pt x="2959" y="46936"/>
                  </a:cubicBezTo>
                  <a:cubicBezTo>
                    <a:pt x="3454" y="47152"/>
                    <a:pt x="3939" y="47325"/>
                    <a:pt x="4403" y="47459"/>
                  </a:cubicBezTo>
                  <a:lnTo>
                    <a:pt x="4411" y="47459"/>
                  </a:lnTo>
                  <a:cubicBezTo>
                    <a:pt x="5634" y="47813"/>
                    <a:pt x="6712" y="47899"/>
                    <a:pt x="7483" y="47899"/>
                  </a:cubicBezTo>
                  <a:cubicBezTo>
                    <a:pt x="8258" y="47899"/>
                    <a:pt x="8726" y="47810"/>
                    <a:pt x="8726" y="47810"/>
                  </a:cubicBezTo>
                  <a:lnTo>
                    <a:pt x="9383" y="35594"/>
                  </a:lnTo>
                  <a:lnTo>
                    <a:pt x="10110" y="47810"/>
                  </a:lnTo>
                  <a:cubicBezTo>
                    <a:pt x="11267" y="47888"/>
                    <a:pt x="12369" y="47923"/>
                    <a:pt x="13411" y="47923"/>
                  </a:cubicBezTo>
                  <a:cubicBezTo>
                    <a:pt x="16185" y="47923"/>
                    <a:pt x="18545" y="47679"/>
                    <a:pt x="20437" y="47365"/>
                  </a:cubicBezTo>
                  <a:cubicBezTo>
                    <a:pt x="20807" y="47305"/>
                    <a:pt x="21157" y="47243"/>
                    <a:pt x="21487" y="47176"/>
                  </a:cubicBezTo>
                  <a:cubicBezTo>
                    <a:pt x="24257" y="46633"/>
                    <a:pt x="25779" y="45987"/>
                    <a:pt x="25850" y="45956"/>
                  </a:cubicBezTo>
                  <a:cubicBezTo>
                    <a:pt x="25559" y="23270"/>
                    <a:pt x="20288" y="12801"/>
                    <a:pt x="20288" y="12801"/>
                  </a:cubicBezTo>
                  <a:cubicBezTo>
                    <a:pt x="20288" y="12801"/>
                    <a:pt x="22829" y="7821"/>
                    <a:pt x="23321" y="4478"/>
                  </a:cubicBezTo>
                  <a:cubicBezTo>
                    <a:pt x="23328" y="4427"/>
                    <a:pt x="23337" y="4379"/>
                    <a:pt x="23341" y="4328"/>
                  </a:cubicBezTo>
                  <a:cubicBezTo>
                    <a:pt x="23344" y="4324"/>
                    <a:pt x="23344" y="4324"/>
                    <a:pt x="23344" y="4320"/>
                  </a:cubicBezTo>
                  <a:lnTo>
                    <a:pt x="23344" y="4316"/>
                  </a:lnTo>
                  <a:lnTo>
                    <a:pt x="23344" y="4309"/>
                  </a:lnTo>
                  <a:lnTo>
                    <a:pt x="23344" y="4304"/>
                  </a:lnTo>
                  <a:cubicBezTo>
                    <a:pt x="23344" y="4300"/>
                    <a:pt x="23344" y="4300"/>
                    <a:pt x="23348" y="4300"/>
                  </a:cubicBezTo>
                  <a:lnTo>
                    <a:pt x="23348" y="4293"/>
                  </a:lnTo>
                  <a:lnTo>
                    <a:pt x="23348" y="4289"/>
                  </a:lnTo>
                  <a:lnTo>
                    <a:pt x="23348" y="4280"/>
                  </a:lnTo>
                  <a:lnTo>
                    <a:pt x="23348" y="4277"/>
                  </a:lnTo>
                  <a:cubicBezTo>
                    <a:pt x="23600" y="2408"/>
                    <a:pt x="24076" y="1047"/>
                    <a:pt x="23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4478116" y="4859013"/>
              <a:ext cx="405165" cy="204679"/>
            </a:xfrm>
            <a:custGeom>
              <a:avLst/>
              <a:gdLst/>
              <a:ahLst/>
              <a:cxnLst/>
              <a:rect l="l" t="t" r="r" b="b"/>
              <a:pathLst>
                <a:path w="14878" h="7516" extrusionOk="0">
                  <a:moveTo>
                    <a:pt x="12501" y="0"/>
                  </a:moveTo>
                  <a:lnTo>
                    <a:pt x="6495" y="4745"/>
                  </a:lnTo>
                  <a:cubicBezTo>
                    <a:pt x="6495" y="4745"/>
                    <a:pt x="6361" y="3151"/>
                    <a:pt x="5645" y="2817"/>
                  </a:cubicBezTo>
                  <a:cubicBezTo>
                    <a:pt x="4330" y="2345"/>
                    <a:pt x="3695" y="2173"/>
                    <a:pt x="3468" y="2173"/>
                  </a:cubicBezTo>
                  <a:cubicBezTo>
                    <a:pt x="2855" y="2173"/>
                    <a:pt x="5236" y="3434"/>
                    <a:pt x="5236" y="3434"/>
                  </a:cubicBezTo>
                  <a:cubicBezTo>
                    <a:pt x="0" y="3470"/>
                    <a:pt x="4799" y="3977"/>
                    <a:pt x="4799" y="3977"/>
                  </a:cubicBezTo>
                  <a:cubicBezTo>
                    <a:pt x="2290" y="4928"/>
                    <a:pt x="2154" y="5182"/>
                    <a:pt x="2723" y="5182"/>
                  </a:cubicBezTo>
                  <a:cubicBezTo>
                    <a:pt x="3373" y="5182"/>
                    <a:pt x="4944" y="4850"/>
                    <a:pt x="4944" y="4850"/>
                  </a:cubicBezTo>
                  <a:lnTo>
                    <a:pt x="4944" y="4850"/>
                  </a:lnTo>
                  <a:cubicBezTo>
                    <a:pt x="2972" y="6439"/>
                    <a:pt x="2486" y="6934"/>
                    <a:pt x="2645" y="6934"/>
                  </a:cubicBezTo>
                  <a:cubicBezTo>
                    <a:pt x="2910" y="6934"/>
                    <a:pt x="4944" y="5578"/>
                    <a:pt x="4944" y="5578"/>
                  </a:cubicBezTo>
                  <a:cubicBezTo>
                    <a:pt x="4944" y="5578"/>
                    <a:pt x="4944" y="6889"/>
                    <a:pt x="5963" y="7466"/>
                  </a:cubicBezTo>
                  <a:cubicBezTo>
                    <a:pt x="6022" y="7500"/>
                    <a:pt x="6103" y="7516"/>
                    <a:pt x="6204" y="7516"/>
                  </a:cubicBezTo>
                  <a:cubicBezTo>
                    <a:pt x="7862" y="7516"/>
                    <a:pt x="14878" y="3261"/>
                    <a:pt x="14878" y="3261"/>
                  </a:cubicBezTo>
                  <a:lnTo>
                    <a:pt x="12501" y="0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4567221" y="4530943"/>
              <a:ext cx="425344" cy="528937"/>
            </a:xfrm>
            <a:custGeom>
              <a:avLst/>
              <a:gdLst/>
              <a:ahLst/>
              <a:cxnLst/>
              <a:rect l="l" t="t" r="r" b="b"/>
              <a:pathLst>
                <a:path w="15619" h="19423" extrusionOk="0">
                  <a:moveTo>
                    <a:pt x="1510" y="1"/>
                  </a:moveTo>
                  <a:cubicBezTo>
                    <a:pt x="562" y="1"/>
                    <a:pt x="0" y="210"/>
                    <a:pt x="0" y="210"/>
                  </a:cubicBezTo>
                  <a:cubicBezTo>
                    <a:pt x="131" y="4380"/>
                    <a:pt x="8946" y="11225"/>
                    <a:pt x="8946" y="11225"/>
                  </a:cubicBezTo>
                  <a:lnTo>
                    <a:pt x="3419" y="15733"/>
                  </a:lnTo>
                  <a:lnTo>
                    <a:pt x="5280" y="19423"/>
                  </a:lnTo>
                  <a:cubicBezTo>
                    <a:pt x="5280" y="19423"/>
                    <a:pt x="13034" y="15332"/>
                    <a:pt x="14324" y="13117"/>
                  </a:cubicBezTo>
                  <a:cubicBezTo>
                    <a:pt x="15618" y="10902"/>
                    <a:pt x="11370" y="5785"/>
                    <a:pt x="7310" y="2394"/>
                  </a:cubicBezTo>
                  <a:cubicBezTo>
                    <a:pt x="4936" y="413"/>
                    <a:pt x="2842" y="1"/>
                    <a:pt x="1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4280027" y="4528083"/>
              <a:ext cx="354703" cy="361593"/>
            </a:xfrm>
            <a:custGeom>
              <a:avLst/>
              <a:gdLst/>
              <a:ahLst/>
              <a:cxnLst/>
              <a:rect l="l" t="t" r="r" b="b"/>
              <a:pathLst>
                <a:path w="13025" h="13278" extrusionOk="0">
                  <a:moveTo>
                    <a:pt x="12345" y="0"/>
                  </a:moveTo>
                  <a:lnTo>
                    <a:pt x="12903" y="4452"/>
                  </a:lnTo>
                  <a:lnTo>
                    <a:pt x="12903" y="4452"/>
                  </a:lnTo>
                  <a:lnTo>
                    <a:pt x="9520" y="4167"/>
                  </a:lnTo>
                  <a:lnTo>
                    <a:pt x="9347" y="4151"/>
                  </a:lnTo>
                  <a:lnTo>
                    <a:pt x="9453" y="4289"/>
                  </a:lnTo>
                  <a:lnTo>
                    <a:pt x="10889" y="6172"/>
                  </a:lnTo>
                  <a:lnTo>
                    <a:pt x="6727" y="9556"/>
                  </a:lnTo>
                  <a:cubicBezTo>
                    <a:pt x="5364" y="10664"/>
                    <a:pt x="3997" y="11772"/>
                    <a:pt x="2641" y="12891"/>
                  </a:cubicBezTo>
                  <a:lnTo>
                    <a:pt x="2641" y="12891"/>
                  </a:lnTo>
                  <a:lnTo>
                    <a:pt x="1762" y="8997"/>
                  </a:lnTo>
                  <a:lnTo>
                    <a:pt x="850" y="4987"/>
                  </a:lnTo>
                  <a:lnTo>
                    <a:pt x="2652" y="3855"/>
                  </a:lnTo>
                  <a:lnTo>
                    <a:pt x="2773" y="3777"/>
                  </a:lnTo>
                  <a:lnTo>
                    <a:pt x="2636" y="3742"/>
                  </a:lnTo>
                  <a:lnTo>
                    <a:pt x="104" y="3068"/>
                  </a:lnTo>
                  <a:lnTo>
                    <a:pt x="104" y="3068"/>
                  </a:lnTo>
                  <a:lnTo>
                    <a:pt x="1381" y="178"/>
                  </a:lnTo>
                  <a:lnTo>
                    <a:pt x="1381" y="178"/>
                  </a:lnTo>
                  <a:lnTo>
                    <a:pt x="19" y="3076"/>
                  </a:lnTo>
                  <a:lnTo>
                    <a:pt x="0" y="3116"/>
                  </a:lnTo>
                  <a:lnTo>
                    <a:pt x="43" y="3132"/>
                  </a:lnTo>
                  <a:lnTo>
                    <a:pt x="2458" y="3823"/>
                  </a:lnTo>
                  <a:lnTo>
                    <a:pt x="2458" y="3823"/>
                  </a:lnTo>
                  <a:lnTo>
                    <a:pt x="720" y="4886"/>
                  </a:lnTo>
                  <a:lnTo>
                    <a:pt x="673" y="4914"/>
                  </a:lnTo>
                  <a:lnTo>
                    <a:pt x="685" y="4969"/>
                  </a:lnTo>
                  <a:lnTo>
                    <a:pt x="1570" y="9040"/>
                  </a:lnTo>
                  <a:lnTo>
                    <a:pt x="2467" y="13108"/>
                  </a:lnTo>
                  <a:lnTo>
                    <a:pt x="2506" y="13278"/>
                  </a:lnTo>
                  <a:lnTo>
                    <a:pt x="2639" y="13167"/>
                  </a:lnTo>
                  <a:cubicBezTo>
                    <a:pt x="4052" y="12022"/>
                    <a:pt x="5457" y="10874"/>
                    <a:pt x="6860" y="9717"/>
                  </a:cubicBezTo>
                  <a:lnTo>
                    <a:pt x="11074" y="6259"/>
                  </a:lnTo>
                  <a:lnTo>
                    <a:pt x="11145" y="6204"/>
                  </a:lnTo>
                  <a:lnTo>
                    <a:pt x="11089" y="6133"/>
                  </a:lnTo>
                  <a:lnTo>
                    <a:pt x="9679" y="4332"/>
                  </a:lnTo>
                  <a:lnTo>
                    <a:pt x="9679" y="4332"/>
                  </a:lnTo>
                  <a:lnTo>
                    <a:pt x="12959" y="4560"/>
                  </a:lnTo>
                  <a:lnTo>
                    <a:pt x="13025" y="4568"/>
                  </a:lnTo>
                  <a:lnTo>
                    <a:pt x="13013" y="4501"/>
                  </a:lnTo>
                  <a:lnTo>
                    <a:pt x="12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3703215" y="4584428"/>
              <a:ext cx="302880" cy="414288"/>
            </a:xfrm>
            <a:custGeom>
              <a:avLst/>
              <a:gdLst/>
              <a:ahLst/>
              <a:cxnLst/>
              <a:rect l="l" t="t" r="r" b="b"/>
              <a:pathLst>
                <a:path w="11122" h="15213" extrusionOk="0">
                  <a:moveTo>
                    <a:pt x="1" y="1"/>
                  </a:moveTo>
                  <a:lnTo>
                    <a:pt x="1" y="15213"/>
                  </a:lnTo>
                  <a:lnTo>
                    <a:pt x="11122" y="15213"/>
                  </a:lnTo>
                  <a:lnTo>
                    <a:pt x="11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3721107" y="4608964"/>
              <a:ext cx="267124" cy="365324"/>
            </a:xfrm>
            <a:custGeom>
              <a:avLst/>
              <a:gdLst/>
              <a:ahLst/>
              <a:cxnLst/>
              <a:rect l="l" t="t" r="r" b="b"/>
              <a:pathLst>
                <a:path w="9809" h="13415" extrusionOk="0">
                  <a:moveTo>
                    <a:pt x="1" y="1"/>
                  </a:moveTo>
                  <a:lnTo>
                    <a:pt x="1" y="13415"/>
                  </a:lnTo>
                  <a:lnTo>
                    <a:pt x="9809" y="13415"/>
                  </a:lnTo>
                  <a:lnTo>
                    <a:pt x="98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3790114" y="4565147"/>
              <a:ext cx="129109" cy="51224"/>
            </a:xfrm>
            <a:custGeom>
              <a:avLst/>
              <a:gdLst/>
              <a:ahLst/>
              <a:cxnLst/>
              <a:rect l="l" t="t" r="r" b="b"/>
              <a:pathLst>
                <a:path w="4741" h="1881" extrusionOk="0">
                  <a:moveTo>
                    <a:pt x="1421" y="1"/>
                  </a:moveTo>
                  <a:cubicBezTo>
                    <a:pt x="1157" y="1"/>
                    <a:pt x="968" y="257"/>
                    <a:pt x="1047" y="508"/>
                  </a:cubicBezTo>
                  <a:cubicBezTo>
                    <a:pt x="1122" y="736"/>
                    <a:pt x="973" y="972"/>
                    <a:pt x="736" y="1007"/>
                  </a:cubicBezTo>
                  <a:lnTo>
                    <a:pt x="0" y="1118"/>
                  </a:lnTo>
                  <a:lnTo>
                    <a:pt x="0" y="1881"/>
                  </a:lnTo>
                  <a:lnTo>
                    <a:pt x="4741" y="1881"/>
                  </a:lnTo>
                  <a:lnTo>
                    <a:pt x="4741" y="1118"/>
                  </a:lnTo>
                  <a:lnTo>
                    <a:pt x="4005" y="1007"/>
                  </a:lnTo>
                  <a:cubicBezTo>
                    <a:pt x="3769" y="972"/>
                    <a:pt x="3620" y="736"/>
                    <a:pt x="3691" y="508"/>
                  </a:cubicBezTo>
                  <a:cubicBezTo>
                    <a:pt x="3773" y="257"/>
                    <a:pt x="3584" y="1"/>
                    <a:pt x="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3751444" y="4651283"/>
              <a:ext cx="63016" cy="63016"/>
            </a:xfrm>
            <a:custGeom>
              <a:avLst/>
              <a:gdLst/>
              <a:ahLst/>
              <a:cxnLst/>
              <a:rect l="l" t="t" r="r" b="b"/>
              <a:pathLst>
                <a:path w="2314" h="2314" extrusionOk="0">
                  <a:moveTo>
                    <a:pt x="0" y="1"/>
                  </a:moveTo>
                  <a:lnTo>
                    <a:pt x="0" y="2314"/>
                  </a:lnTo>
                  <a:lnTo>
                    <a:pt x="2313" y="2314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3756809" y="4655886"/>
              <a:ext cx="54438" cy="43191"/>
            </a:xfrm>
            <a:custGeom>
              <a:avLst/>
              <a:gdLst/>
              <a:ahLst/>
              <a:cxnLst/>
              <a:rect l="l" t="t" r="r" b="b"/>
              <a:pathLst>
                <a:path w="1999" h="1586" extrusionOk="0">
                  <a:moveTo>
                    <a:pt x="1998" y="1"/>
                  </a:moveTo>
                  <a:lnTo>
                    <a:pt x="960" y="1295"/>
                  </a:lnTo>
                  <a:lnTo>
                    <a:pt x="307" y="551"/>
                  </a:lnTo>
                  <a:lnTo>
                    <a:pt x="0" y="551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3825462" y="4659753"/>
              <a:ext cx="132432" cy="2260"/>
            </a:xfrm>
            <a:custGeom>
              <a:avLst/>
              <a:gdLst/>
              <a:ahLst/>
              <a:cxnLst/>
              <a:rect l="l" t="t" r="r" b="b"/>
              <a:pathLst>
                <a:path w="4863" h="83" extrusionOk="0">
                  <a:moveTo>
                    <a:pt x="0" y="0"/>
                  </a:moveTo>
                  <a:lnTo>
                    <a:pt x="0" y="82"/>
                  </a:lnTo>
                  <a:lnTo>
                    <a:pt x="4863" y="82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3825462" y="4681702"/>
              <a:ext cx="132432" cy="2288"/>
            </a:xfrm>
            <a:custGeom>
              <a:avLst/>
              <a:gdLst/>
              <a:ahLst/>
              <a:cxnLst/>
              <a:rect l="l" t="t" r="r" b="b"/>
              <a:pathLst>
                <a:path w="4863" h="84" extrusionOk="0">
                  <a:moveTo>
                    <a:pt x="0" y="1"/>
                  </a:moveTo>
                  <a:lnTo>
                    <a:pt x="0" y="84"/>
                  </a:lnTo>
                  <a:lnTo>
                    <a:pt x="4863" y="84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3825462" y="4703651"/>
              <a:ext cx="132432" cy="2288"/>
            </a:xfrm>
            <a:custGeom>
              <a:avLst/>
              <a:gdLst/>
              <a:ahLst/>
              <a:cxnLst/>
              <a:rect l="l" t="t" r="r" b="b"/>
              <a:pathLst>
                <a:path w="4863" h="84" extrusionOk="0">
                  <a:moveTo>
                    <a:pt x="0" y="1"/>
                  </a:moveTo>
                  <a:lnTo>
                    <a:pt x="0" y="84"/>
                  </a:lnTo>
                  <a:lnTo>
                    <a:pt x="4863" y="84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3751444" y="4729059"/>
              <a:ext cx="63016" cy="63016"/>
            </a:xfrm>
            <a:custGeom>
              <a:avLst/>
              <a:gdLst/>
              <a:ahLst/>
              <a:cxnLst/>
              <a:rect l="l" t="t" r="r" b="b"/>
              <a:pathLst>
                <a:path w="2314" h="2314" extrusionOk="0">
                  <a:moveTo>
                    <a:pt x="0" y="1"/>
                  </a:moveTo>
                  <a:lnTo>
                    <a:pt x="0" y="2314"/>
                  </a:lnTo>
                  <a:lnTo>
                    <a:pt x="2313" y="2314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3756809" y="4733662"/>
              <a:ext cx="54438" cy="43191"/>
            </a:xfrm>
            <a:custGeom>
              <a:avLst/>
              <a:gdLst/>
              <a:ahLst/>
              <a:cxnLst/>
              <a:rect l="l" t="t" r="r" b="b"/>
              <a:pathLst>
                <a:path w="1999" h="1586" extrusionOk="0">
                  <a:moveTo>
                    <a:pt x="1998" y="1"/>
                  </a:moveTo>
                  <a:lnTo>
                    <a:pt x="960" y="1295"/>
                  </a:lnTo>
                  <a:lnTo>
                    <a:pt x="307" y="547"/>
                  </a:lnTo>
                  <a:lnTo>
                    <a:pt x="0" y="547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3825462" y="4737420"/>
              <a:ext cx="132432" cy="2369"/>
            </a:xfrm>
            <a:custGeom>
              <a:avLst/>
              <a:gdLst/>
              <a:ahLst/>
              <a:cxnLst/>
              <a:rect l="l" t="t" r="r" b="b"/>
              <a:pathLst>
                <a:path w="4863" h="87" extrusionOk="0">
                  <a:moveTo>
                    <a:pt x="0" y="1"/>
                  </a:moveTo>
                  <a:lnTo>
                    <a:pt x="0" y="86"/>
                  </a:lnTo>
                  <a:lnTo>
                    <a:pt x="4863" y="86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3825462" y="4759369"/>
              <a:ext cx="132432" cy="2396"/>
            </a:xfrm>
            <a:custGeom>
              <a:avLst/>
              <a:gdLst/>
              <a:ahLst/>
              <a:cxnLst/>
              <a:rect l="l" t="t" r="r" b="b"/>
              <a:pathLst>
                <a:path w="4863" h="88" extrusionOk="0">
                  <a:moveTo>
                    <a:pt x="0" y="1"/>
                  </a:moveTo>
                  <a:lnTo>
                    <a:pt x="0" y="88"/>
                  </a:lnTo>
                  <a:lnTo>
                    <a:pt x="4863" y="88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3825462" y="4781346"/>
              <a:ext cx="132432" cy="2369"/>
            </a:xfrm>
            <a:custGeom>
              <a:avLst/>
              <a:gdLst/>
              <a:ahLst/>
              <a:cxnLst/>
              <a:rect l="l" t="t" r="r" b="b"/>
              <a:pathLst>
                <a:path w="4863" h="87" extrusionOk="0">
                  <a:moveTo>
                    <a:pt x="0" y="0"/>
                  </a:moveTo>
                  <a:lnTo>
                    <a:pt x="0" y="87"/>
                  </a:lnTo>
                  <a:lnTo>
                    <a:pt x="4863" y="87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3751444" y="4806726"/>
              <a:ext cx="63016" cy="63125"/>
            </a:xfrm>
            <a:custGeom>
              <a:avLst/>
              <a:gdLst/>
              <a:ahLst/>
              <a:cxnLst/>
              <a:rect l="l" t="t" r="r" b="b"/>
              <a:pathLst>
                <a:path w="2314" h="2318" extrusionOk="0">
                  <a:moveTo>
                    <a:pt x="0" y="1"/>
                  </a:moveTo>
                  <a:lnTo>
                    <a:pt x="0" y="2318"/>
                  </a:lnTo>
                  <a:lnTo>
                    <a:pt x="2313" y="2318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3756809" y="4811329"/>
              <a:ext cx="54438" cy="43218"/>
            </a:xfrm>
            <a:custGeom>
              <a:avLst/>
              <a:gdLst/>
              <a:ahLst/>
              <a:cxnLst/>
              <a:rect l="l" t="t" r="r" b="b"/>
              <a:pathLst>
                <a:path w="1999" h="1587" extrusionOk="0">
                  <a:moveTo>
                    <a:pt x="1998" y="1"/>
                  </a:moveTo>
                  <a:lnTo>
                    <a:pt x="960" y="1299"/>
                  </a:lnTo>
                  <a:lnTo>
                    <a:pt x="307" y="551"/>
                  </a:lnTo>
                  <a:lnTo>
                    <a:pt x="0" y="551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3825462" y="4815196"/>
              <a:ext cx="132432" cy="2260"/>
            </a:xfrm>
            <a:custGeom>
              <a:avLst/>
              <a:gdLst/>
              <a:ahLst/>
              <a:cxnLst/>
              <a:rect l="l" t="t" r="r" b="b"/>
              <a:pathLst>
                <a:path w="4863" h="83" extrusionOk="0">
                  <a:moveTo>
                    <a:pt x="0" y="0"/>
                  </a:moveTo>
                  <a:lnTo>
                    <a:pt x="0" y="83"/>
                  </a:lnTo>
                  <a:lnTo>
                    <a:pt x="4863" y="83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825462" y="4837145"/>
              <a:ext cx="132432" cy="2260"/>
            </a:xfrm>
            <a:custGeom>
              <a:avLst/>
              <a:gdLst/>
              <a:ahLst/>
              <a:cxnLst/>
              <a:rect l="l" t="t" r="r" b="b"/>
              <a:pathLst>
                <a:path w="4863" h="83" extrusionOk="0">
                  <a:moveTo>
                    <a:pt x="0" y="1"/>
                  </a:moveTo>
                  <a:lnTo>
                    <a:pt x="0" y="83"/>
                  </a:lnTo>
                  <a:lnTo>
                    <a:pt x="4863" y="83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3825462" y="4859122"/>
              <a:ext cx="132432" cy="2288"/>
            </a:xfrm>
            <a:custGeom>
              <a:avLst/>
              <a:gdLst/>
              <a:ahLst/>
              <a:cxnLst/>
              <a:rect l="l" t="t" r="r" b="b"/>
              <a:pathLst>
                <a:path w="4863" h="84" extrusionOk="0">
                  <a:moveTo>
                    <a:pt x="0" y="0"/>
                  </a:moveTo>
                  <a:lnTo>
                    <a:pt x="0" y="83"/>
                  </a:lnTo>
                  <a:lnTo>
                    <a:pt x="4863" y="83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3751444" y="4884502"/>
              <a:ext cx="63016" cy="63016"/>
            </a:xfrm>
            <a:custGeom>
              <a:avLst/>
              <a:gdLst/>
              <a:ahLst/>
              <a:cxnLst/>
              <a:rect l="l" t="t" r="r" b="b"/>
              <a:pathLst>
                <a:path w="2314" h="2314" extrusionOk="0">
                  <a:moveTo>
                    <a:pt x="0" y="1"/>
                  </a:moveTo>
                  <a:lnTo>
                    <a:pt x="0" y="2314"/>
                  </a:lnTo>
                  <a:lnTo>
                    <a:pt x="2313" y="2314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3756809" y="4889105"/>
              <a:ext cx="54438" cy="43218"/>
            </a:xfrm>
            <a:custGeom>
              <a:avLst/>
              <a:gdLst/>
              <a:ahLst/>
              <a:cxnLst/>
              <a:rect l="l" t="t" r="r" b="b"/>
              <a:pathLst>
                <a:path w="1999" h="1587" extrusionOk="0">
                  <a:moveTo>
                    <a:pt x="1998" y="1"/>
                  </a:moveTo>
                  <a:lnTo>
                    <a:pt x="960" y="1295"/>
                  </a:lnTo>
                  <a:lnTo>
                    <a:pt x="307" y="548"/>
                  </a:lnTo>
                  <a:lnTo>
                    <a:pt x="0" y="548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3825462" y="4892863"/>
              <a:ext cx="132432" cy="2369"/>
            </a:xfrm>
            <a:custGeom>
              <a:avLst/>
              <a:gdLst/>
              <a:ahLst/>
              <a:cxnLst/>
              <a:rect l="l" t="t" r="r" b="b"/>
              <a:pathLst>
                <a:path w="4863" h="87" extrusionOk="0">
                  <a:moveTo>
                    <a:pt x="0" y="1"/>
                  </a:moveTo>
                  <a:lnTo>
                    <a:pt x="0" y="87"/>
                  </a:lnTo>
                  <a:lnTo>
                    <a:pt x="4863" y="87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3825462" y="4914839"/>
              <a:ext cx="132432" cy="2342"/>
            </a:xfrm>
            <a:custGeom>
              <a:avLst/>
              <a:gdLst/>
              <a:ahLst/>
              <a:cxnLst/>
              <a:rect l="l" t="t" r="r" b="b"/>
              <a:pathLst>
                <a:path w="4863" h="86" extrusionOk="0">
                  <a:moveTo>
                    <a:pt x="0" y="0"/>
                  </a:moveTo>
                  <a:lnTo>
                    <a:pt x="0" y="86"/>
                  </a:lnTo>
                  <a:lnTo>
                    <a:pt x="4863" y="86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3825462" y="4936789"/>
              <a:ext cx="132432" cy="2396"/>
            </a:xfrm>
            <a:custGeom>
              <a:avLst/>
              <a:gdLst/>
              <a:ahLst/>
              <a:cxnLst/>
              <a:rect l="l" t="t" r="r" b="b"/>
              <a:pathLst>
                <a:path w="4863" h="88" extrusionOk="0">
                  <a:moveTo>
                    <a:pt x="0" y="0"/>
                  </a:moveTo>
                  <a:lnTo>
                    <a:pt x="0" y="87"/>
                  </a:lnTo>
                  <a:lnTo>
                    <a:pt x="4863" y="87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3752996" y="4554771"/>
              <a:ext cx="119306" cy="102721"/>
            </a:xfrm>
            <a:custGeom>
              <a:avLst/>
              <a:gdLst/>
              <a:ahLst/>
              <a:cxnLst/>
              <a:rect l="l" t="t" r="r" b="b"/>
              <a:pathLst>
                <a:path w="4381" h="3772" extrusionOk="0">
                  <a:moveTo>
                    <a:pt x="1781" y="1"/>
                  </a:moveTo>
                  <a:cubicBezTo>
                    <a:pt x="906" y="1"/>
                    <a:pt x="166" y="236"/>
                    <a:pt x="54" y="609"/>
                  </a:cubicBezTo>
                  <a:cubicBezTo>
                    <a:pt x="0" y="2479"/>
                    <a:pt x="73" y="3081"/>
                    <a:pt x="187" y="3081"/>
                  </a:cubicBezTo>
                  <a:cubicBezTo>
                    <a:pt x="395" y="3081"/>
                    <a:pt x="742" y="1117"/>
                    <a:pt x="742" y="1117"/>
                  </a:cubicBezTo>
                  <a:cubicBezTo>
                    <a:pt x="934" y="3105"/>
                    <a:pt x="1090" y="3771"/>
                    <a:pt x="1214" y="3771"/>
                  </a:cubicBezTo>
                  <a:cubicBezTo>
                    <a:pt x="1465" y="3771"/>
                    <a:pt x="1580" y="1007"/>
                    <a:pt x="1580" y="1007"/>
                  </a:cubicBezTo>
                  <a:cubicBezTo>
                    <a:pt x="2186" y="3080"/>
                    <a:pt x="2481" y="3771"/>
                    <a:pt x="2605" y="3771"/>
                  </a:cubicBezTo>
                  <a:cubicBezTo>
                    <a:pt x="2853" y="3771"/>
                    <a:pt x="2418" y="1007"/>
                    <a:pt x="2418" y="1007"/>
                  </a:cubicBezTo>
                  <a:lnTo>
                    <a:pt x="2418" y="1007"/>
                  </a:lnTo>
                  <a:cubicBezTo>
                    <a:pt x="3138" y="2519"/>
                    <a:pt x="3452" y="3024"/>
                    <a:pt x="3551" y="3024"/>
                  </a:cubicBezTo>
                  <a:cubicBezTo>
                    <a:pt x="3749" y="3024"/>
                    <a:pt x="3071" y="972"/>
                    <a:pt x="3071" y="972"/>
                  </a:cubicBezTo>
                  <a:cubicBezTo>
                    <a:pt x="3071" y="972"/>
                    <a:pt x="3979" y="861"/>
                    <a:pt x="4381" y="861"/>
                  </a:cubicBezTo>
                  <a:cubicBezTo>
                    <a:pt x="3733" y="252"/>
                    <a:pt x="2685" y="1"/>
                    <a:pt x="1781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27"/>
          <p:cNvGrpSpPr/>
          <p:nvPr/>
        </p:nvGrpSpPr>
        <p:grpSpPr>
          <a:xfrm>
            <a:off x="1223010" y="6492351"/>
            <a:ext cx="1611955" cy="925671"/>
            <a:chOff x="3989483" y="1906329"/>
            <a:chExt cx="2340797" cy="1453861"/>
          </a:xfrm>
        </p:grpSpPr>
        <p:sp>
          <p:nvSpPr>
            <p:cNvPr id="1631" name="Google Shape;1631;p27"/>
            <p:cNvSpPr/>
            <p:nvPr/>
          </p:nvSpPr>
          <p:spPr>
            <a:xfrm>
              <a:off x="3989483" y="1906329"/>
              <a:ext cx="2340797" cy="1413802"/>
            </a:xfrm>
            <a:custGeom>
              <a:avLst/>
              <a:gdLst/>
              <a:ahLst/>
              <a:cxnLst/>
              <a:rect l="l" t="t" r="r" b="b"/>
              <a:pathLst>
                <a:path w="85956" h="51916" extrusionOk="0">
                  <a:moveTo>
                    <a:pt x="28294" y="1"/>
                  </a:moveTo>
                  <a:cubicBezTo>
                    <a:pt x="20535" y="1"/>
                    <a:pt x="10107" y="4984"/>
                    <a:pt x="10917" y="14661"/>
                  </a:cubicBezTo>
                  <a:cubicBezTo>
                    <a:pt x="11786" y="25051"/>
                    <a:pt x="4462" y="23677"/>
                    <a:pt x="2420" y="33583"/>
                  </a:cubicBezTo>
                  <a:cubicBezTo>
                    <a:pt x="1" y="45326"/>
                    <a:pt x="6109" y="50920"/>
                    <a:pt x="6775" y="51915"/>
                  </a:cubicBezTo>
                  <a:lnTo>
                    <a:pt x="82407" y="51915"/>
                  </a:lnTo>
                  <a:cubicBezTo>
                    <a:pt x="82950" y="50880"/>
                    <a:pt x="84268" y="47843"/>
                    <a:pt x="85007" y="41592"/>
                  </a:cubicBezTo>
                  <a:cubicBezTo>
                    <a:pt x="85955" y="33583"/>
                    <a:pt x="81636" y="28320"/>
                    <a:pt x="80582" y="25476"/>
                  </a:cubicBezTo>
                  <a:cubicBezTo>
                    <a:pt x="79531" y="22631"/>
                    <a:pt x="82903" y="16625"/>
                    <a:pt x="78057" y="10728"/>
                  </a:cubicBezTo>
                  <a:cubicBezTo>
                    <a:pt x="75110" y="7140"/>
                    <a:pt x="70956" y="5773"/>
                    <a:pt x="67135" y="5773"/>
                  </a:cubicBezTo>
                  <a:cubicBezTo>
                    <a:pt x="64671" y="5773"/>
                    <a:pt x="62345" y="6341"/>
                    <a:pt x="60570" y="7249"/>
                  </a:cubicBezTo>
                  <a:cubicBezTo>
                    <a:pt x="57885" y="8623"/>
                    <a:pt x="54755" y="10034"/>
                    <a:pt x="51687" y="10034"/>
                  </a:cubicBezTo>
                  <a:cubicBezTo>
                    <a:pt x="49577" y="10034"/>
                    <a:pt x="47497" y="9367"/>
                    <a:pt x="45610" y="7565"/>
                  </a:cubicBezTo>
                  <a:cubicBezTo>
                    <a:pt x="40976" y="3142"/>
                    <a:pt x="37734" y="1030"/>
                    <a:pt x="30275" y="117"/>
                  </a:cubicBezTo>
                  <a:cubicBezTo>
                    <a:pt x="29642" y="40"/>
                    <a:pt x="28978" y="1"/>
                    <a:pt x="28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242609" y="2781119"/>
              <a:ext cx="1607398" cy="550342"/>
            </a:xfrm>
            <a:custGeom>
              <a:avLst/>
              <a:gdLst/>
              <a:ahLst/>
              <a:cxnLst/>
              <a:rect l="l" t="t" r="r" b="b"/>
              <a:pathLst>
                <a:path w="59025" h="20209" extrusionOk="0">
                  <a:moveTo>
                    <a:pt x="1" y="0"/>
                  </a:moveTo>
                  <a:lnTo>
                    <a:pt x="1" y="20209"/>
                  </a:lnTo>
                  <a:lnTo>
                    <a:pt x="59025" y="20209"/>
                  </a:lnTo>
                  <a:lnTo>
                    <a:pt x="590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214124" y="2748331"/>
              <a:ext cx="1664369" cy="583130"/>
            </a:xfrm>
            <a:custGeom>
              <a:avLst/>
              <a:gdLst/>
              <a:ahLst/>
              <a:cxnLst/>
              <a:rect l="l" t="t" r="r" b="b"/>
              <a:pathLst>
                <a:path w="61117" h="21413" extrusionOk="0">
                  <a:moveTo>
                    <a:pt x="1" y="1"/>
                  </a:moveTo>
                  <a:lnTo>
                    <a:pt x="1" y="21413"/>
                  </a:lnTo>
                  <a:lnTo>
                    <a:pt x="1204" y="21413"/>
                  </a:lnTo>
                  <a:lnTo>
                    <a:pt x="1204" y="1204"/>
                  </a:lnTo>
                  <a:lnTo>
                    <a:pt x="59913" y="1204"/>
                  </a:lnTo>
                  <a:lnTo>
                    <a:pt x="59913" y="21413"/>
                  </a:lnTo>
                  <a:lnTo>
                    <a:pt x="61117" y="21413"/>
                  </a:lnTo>
                  <a:lnTo>
                    <a:pt x="61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230518" y="3028390"/>
              <a:ext cx="1631608" cy="32788"/>
            </a:xfrm>
            <a:custGeom>
              <a:avLst/>
              <a:gdLst/>
              <a:ahLst/>
              <a:cxnLst/>
              <a:rect l="l" t="t" r="r" b="b"/>
              <a:pathLst>
                <a:path w="59914" h="1204" extrusionOk="0">
                  <a:moveTo>
                    <a:pt x="1" y="0"/>
                  </a:moveTo>
                  <a:lnTo>
                    <a:pt x="1" y="1204"/>
                  </a:lnTo>
                  <a:lnTo>
                    <a:pt x="59914" y="1204"/>
                  </a:lnTo>
                  <a:lnTo>
                    <a:pt x="599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734673" y="2764752"/>
              <a:ext cx="32815" cy="555380"/>
            </a:xfrm>
            <a:custGeom>
              <a:avLst/>
              <a:gdLst/>
              <a:ahLst/>
              <a:cxnLst/>
              <a:rect l="l" t="t" r="r" b="b"/>
              <a:pathLst>
                <a:path w="1205" h="20394" extrusionOk="0">
                  <a:moveTo>
                    <a:pt x="0" y="0"/>
                  </a:moveTo>
                  <a:lnTo>
                    <a:pt x="0" y="20393"/>
                  </a:lnTo>
                  <a:lnTo>
                    <a:pt x="1204" y="2039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91D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5325183" y="2764752"/>
              <a:ext cx="32815" cy="555380"/>
            </a:xfrm>
            <a:custGeom>
              <a:avLst/>
              <a:gdLst/>
              <a:ahLst/>
              <a:cxnLst/>
              <a:rect l="l" t="t" r="r" b="b"/>
              <a:pathLst>
                <a:path w="1205" h="20394" extrusionOk="0">
                  <a:moveTo>
                    <a:pt x="0" y="0"/>
                  </a:moveTo>
                  <a:lnTo>
                    <a:pt x="0" y="20393"/>
                  </a:lnTo>
                  <a:lnTo>
                    <a:pt x="1204" y="2039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4175889" y="2784332"/>
              <a:ext cx="582258" cy="545331"/>
            </a:xfrm>
            <a:custGeom>
              <a:avLst/>
              <a:gdLst/>
              <a:ahLst/>
              <a:cxnLst/>
              <a:rect l="l" t="t" r="r" b="b"/>
              <a:pathLst>
                <a:path w="21381" h="20025" extrusionOk="0">
                  <a:moveTo>
                    <a:pt x="8285" y="0"/>
                  </a:moveTo>
                  <a:cubicBezTo>
                    <a:pt x="5703" y="0"/>
                    <a:pt x="3264" y="833"/>
                    <a:pt x="2258" y="2711"/>
                  </a:cubicBezTo>
                  <a:cubicBezTo>
                    <a:pt x="1" y="6925"/>
                    <a:pt x="6023" y="20025"/>
                    <a:pt x="6023" y="20025"/>
                  </a:cubicBezTo>
                  <a:lnTo>
                    <a:pt x="21381" y="20025"/>
                  </a:lnTo>
                  <a:cubicBezTo>
                    <a:pt x="21381" y="20025"/>
                    <a:pt x="18218" y="7377"/>
                    <a:pt x="16109" y="3463"/>
                  </a:cubicBezTo>
                  <a:cubicBezTo>
                    <a:pt x="14940" y="1291"/>
                    <a:pt x="11502" y="0"/>
                    <a:pt x="8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4306687" y="2813552"/>
              <a:ext cx="451460" cy="516110"/>
            </a:xfrm>
            <a:custGeom>
              <a:avLst/>
              <a:gdLst/>
              <a:ahLst/>
              <a:cxnLst/>
              <a:rect l="l" t="t" r="r" b="b"/>
              <a:pathLst>
                <a:path w="16578" h="18952" extrusionOk="0">
                  <a:moveTo>
                    <a:pt x="6006" y="1"/>
                  </a:moveTo>
                  <a:cubicBezTo>
                    <a:pt x="4737" y="1"/>
                    <a:pt x="3451" y="336"/>
                    <a:pt x="2444" y="1343"/>
                  </a:cubicBezTo>
                  <a:cubicBezTo>
                    <a:pt x="1" y="3786"/>
                    <a:pt x="5055" y="14636"/>
                    <a:pt x="7613" y="18952"/>
                  </a:cubicBezTo>
                  <a:lnTo>
                    <a:pt x="16578" y="18952"/>
                  </a:lnTo>
                  <a:cubicBezTo>
                    <a:pt x="16578" y="18952"/>
                    <a:pt x="13415" y="6304"/>
                    <a:pt x="11306" y="2390"/>
                  </a:cubicBezTo>
                  <a:cubicBezTo>
                    <a:pt x="11000" y="1816"/>
                    <a:pt x="10528" y="1304"/>
                    <a:pt x="9950" y="859"/>
                  </a:cubicBezTo>
                  <a:cubicBezTo>
                    <a:pt x="8995" y="475"/>
                    <a:pt x="7513" y="1"/>
                    <a:pt x="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5660170" y="2784332"/>
              <a:ext cx="582285" cy="545331"/>
            </a:xfrm>
            <a:custGeom>
              <a:avLst/>
              <a:gdLst/>
              <a:ahLst/>
              <a:cxnLst/>
              <a:rect l="l" t="t" r="r" b="b"/>
              <a:pathLst>
                <a:path w="21382" h="20025" extrusionOk="0">
                  <a:moveTo>
                    <a:pt x="13095" y="0"/>
                  </a:moveTo>
                  <a:cubicBezTo>
                    <a:pt x="9879" y="0"/>
                    <a:pt x="6441" y="1291"/>
                    <a:pt x="5271" y="3463"/>
                  </a:cubicBezTo>
                  <a:cubicBezTo>
                    <a:pt x="3163" y="7377"/>
                    <a:pt x="0" y="20025"/>
                    <a:pt x="0" y="20025"/>
                  </a:cubicBezTo>
                  <a:lnTo>
                    <a:pt x="15358" y="20025"/>
                  </a:lnTo>
                  <a:cubicBezTo>
                    <a:pt x="15358" y="20025"/>
                    <a:pt x="21381" y="6925"/>
                    <a:pt x="19123" y="2711"/>
                  </a:cubicBezTo>
                  <a:cubicBezTo>
                    <a:pt x="18117" y="833"/>
                    <a:pt x="15678" y="0"/>
                    <a:pt x="13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5660170" y="2819816"/>
              <a:ext cx="436673" cy="509847"/>
            </a:xfrm>
            <a:custGeom>
              <a:avLst/>
              <a:gdLst/>
              <a:ahLst/>
              <a:cxnLst/>
              <a:rect l="l" t="t" r="r" b="b"/>
              <a:pathLst>
                <a:path w="16035" h="18722" extrusionOk="0">
                  <a:moveTo>
                    <a:pt x="9266" y="0"/>
                  </a:moveTo>
                  <a:cubicBezTo>
                    <a:pt x="8662" y="0"/>
                    <a:pt x="8054" y="32"/>
                    <a:pt x="7466" y="82"/>
                  </a:cubicBezTo>
                  <a:cubicBezTo>
                    <a:pt x="6495" y="629"/>
                    <a:pt x="5716" y="1330"/>
                    <a:pt x="5271" y="2160"/>
                  </a:cubicBezTo>
                  <a:cubicBezTo>
                    <a:pt x="3163" y="6074"/>
                    <a:pt x="0" y="18722"/>
                    <a:pt x="0" y="18722"/>
                  </a:cubicBezTo>
                  <a:lnTo>
                    <a:pt x="9929" y="18722"/>
                  </a:lnTo>
                  <a:cubicBezTo>
                    <a:pt x="12006" y="14248"/>
                    <a:pt x="16034" y="4834"/>
                    <a:pt x="14602" y="2038"/>
                  </a:cubicBezTo>
                  <a:cubicBezTo>
                    <a:pt x="13793" y="455"/>
                    <a:pt x="11560" y="0"/>
                    <a:pt x="9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5226193" y="3109297"/>
              <a:ext cx="211161" cy="103838"/>
            </a:xfrm>
            <a:custGeom>
              <a:avLst/>
              <a:gdLst/>
              <a:ahLst/>
              <a:cxnLst/>
              <a:rect l="l" t="t" r="r" b="b"/>
              <a:pathLst>
                <a:path w="7754" h="3813" extrusionOk="0">
                  <a:moveTo>
                    <a:pt x="5139" y="1"/>
                  </a:moveTo>
                  <a:cubicBezTo>
                    <a:pt x="4528" y="1"/>
                    <a:pt x="3189" y="668"/>
                    <a:pt x="2671" y="668"/>
                  </a:cubicBezTo>
                  <a:cubicBezTo>
                    <a:pt x="2054" y="668"/>
                    <a:pt x="874" y="412"/>
                    <a:pt x="874" y="412"/>
                  </a:cubicBezTo>
                  <a:lnTo>
                    <a:pt x="0" y="2206"/>
                  </a:lnTo>
                  <a:cubicBezTo>
                    <a:pt x="0" y="2206"/>
                    <a:pt x="1719" y="2516"/>
                    <a:pt x="1884" y="2516"/>
                  </a:cubicBezTo>
                  <a:cubicBezTo>
                    <a:pt x="2045" y="2516"/>
                    <a:pt x="2439" y="2977"/>
                    <a:pt x="3336" y="3386"/>
                  </a:cubicBezTo>
                  <a:cubicBezTo>
                    <a:pt x="4004" y="3693"/>
                    <a:pt x="5292" y="3813"/>
                    <a:pt x="5954" y="3813"/>
                  </a:cubicBezTo>
                  <a:cubicBezTo>
                    <a:pt x="6184" y="3813"/>
                    <a:pt x="6338" y="3798"/>
                    <a:pt x="6365" y="3772"/>
                  </a:cubicBezTo>
                  <a:cubicBezTo>
                    <a:pt x="6653" y="3483"/>
                    <a:pt x="5673" y="3299"/>
                    <a:pt x="5441" y="3261"/>
                  </a:cubicBezTo>
                  <a:lnTo>
                    <a:pt x="5441" y="3261"/>
                  </a:lnTo>
                  <a:cubicBezTo>
                    <a:pt x="5601" y="3286"/>
                    <a:pt x="6129" y="3363"/>
                    <a:pt x="6555" y="3363"/>
                  </a:cubicBezTo>
                  <a:cubicBezTo>
                    <a:pt x="6809" y="3363"/>
                    <a:pt x="7027" y="3335"/>
                    <a:pt x="7109" y="3253"/>
                  </a:cubicBezTo>
                  <a:cubicBezTo>
                    <a:pt x="7356" y="3005"/>
                    <a:pt x="5543" y="2745"/>
                    <a:pt x="5542" y="2745"/>
                  </a:cubicBezTo>
                  <a:lnTo>
                    <a:pt x="5542" y="2745"/>
                  </a:lnTo>
                  <a:cubicBezTo>
                    <a:pt x="5543" y="2745"/>
                    <a:pt x="6190" y="2802"/>
                    <a:pt x="6757" y="2802"/>
                  </a:cubicBezTo>
                  <a:cubicBezTo>
                    <a:pt x="7201" y="2802"/>
                    <a:pt x="7596" y="2767"/>
                    <a:pt x="7596" y="2643"/>
                  </a:cubicBezTo>
                  <a:cubicBezTo>
                    <a:pt x="7596" y="2360"/>
                    <a:pt x="5519" y="2155"/>
                    <a:pt x="5519" y="2155"/>
                  </a:cubicBezTo>
                  <a:lnTo>
                    <a:pt x="5519" y="2155"/>
                  </a:lnTo>
                  <a:cubicBezTo>
                    <a:pt x="5519" y="2155"/>
                    <a:pt x="5902" y="2185"/>
                    <a:pt x="6332" y="2185"/>
                  </a:cubicBezTo>
                  <a:cubicBezTo>
                    <a:pt x="6800" y="2185"/>
                    <a:pt x="7323" y="2149"/>
                    <a:pt x="7470" y="2002"/>
                  </a:cubicBezTo>
                  <a:cubicBezTo>
                    <a:pt x="7754" y="1719"/>
                    <a:pt x="4776" y="1592"/>
                    <a:pt x="4414" y="1231"/>
                  </a:cubicBezTo>
                  <a:cubicBezTo>
                    <a:pt x="4055" y="873"/>
                    <a:pt x="5740" y="420"/>
                    <a:pt x="5393" y="78"/>
                  </a:cubicBezTo>
                  <a:cubicBezTo>
                    <a:pt x="5340" y="24"/>
                    <a:pt x="5252" y="1"/>
                    <a:pt x="5139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809671" y="2715842"/>
              <a:ext cx="459603" cy="482042"/>
            </a:xfrm>
            <a:custGeom>
              <a:avLst/>
              <a:gdLst/>
              <a:ahLst/>
              <a:cxnLst/>
              <a:rect l="l" t="t" r="r" b="b"/>
              <a:pathLst>
                <a:path w="16877" h="17701" extrusionOk="0">
                  <a:moveTo>
                    <a:pt x="2306" y="1"/>
                  </a:moveTo>
                  <a:cubicBezTo>
                    <a:pt x="1399" y="1"/>
                    <a:pt x="547" y="141"/>
                    <a:pt x="382" y="639"/>
                  </a:cubicBezTo>
                  <a:cubicBezTo>
                    <a:pt x="0" y="1776"/>
                    <a:pt x="3033" y="12677"/>
                    <a:pt x="5594" y="14479"/>
                  </a:cubicBezTo>
                  <a:cubicBezTo>
                    <a:pt x="8155" y="16280"/>
                    <a:pt x="15358" y="17701"/>
                    <a:pt x="15358" y="17701"/>
                  </a:cubicBezTo>
                  <a:cubicBezTo>
                    <a:pt x="16877" y="16469"/>
                    <a:pt x="16494" y="14192"/>
                    <a:pt x="16494" y="14192"/>
                  </a:cubicBezTo>
                  <a:cubicBezTo>
                    <a:pt x="16494" y="14192"/>
                    <a:pt x="10145" y="12394"/>
                    <a:pt x="8155" y="11064"/>
                  </a:cubicBezTo>
                  <a:cubicBezTo>
                    <a:pt x="6165" y="9738"/>
                    <a:pt x="4740" y="234"/>
                    <a:pt x="4740" y="234"/>
                  </a:cubicBezTo>
                  <a:cubicBezTo>
                    <a:pt x="4740" y="234"/>
                    <a:pt x="3477" y="1"/>
                    <a:pt x="2306" y="1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982135" y="2477531"/>
              <a:ext cx="46105" cy="195311"/>
            </a:xfrm>
            <a:custGeom>
              <a:avLst/>
              <a:gdLst/>
              <a:ahLst/>
              <a:cxnLst/>
              <a:rect l="l" t="t" r="r" b="b"/>
              <a:pathLst>
                <a:path w="1693" h="7172" extrusionOk="0">
                  <a:moveTo>
                    <a:pt x="878" y="0"/>
                  </a:moveTo>
                  <a:lnTo>
                    <a:pt x="602" y="47"/>
                  </a:lnTo>
                  <a:cubicBezTo>
                    <a:pt x="1433" y="4902"/>
                    <a:pt x="862" y="6310"/>
                    <a:pt x="449" y="6719"/>
                  </a:cubicBezTo>
                  <a:cubicBezTo>
                    <a:pt x="296" y="6872"/>
                    <a:pt x="155" y="6890"/>
                    <a:pt x="92" y="6890"/>
                  </a:cubicBezTo>
                  <a:cubicBezTo>
                    <a:pt x="73" y="6890"/>
                    <a:pt x="61" y="6888"/>
                    <a:pt x="59" y="6888"/>
                  </a:cubicBezTo>
                  <a:lnTo>
                    <a:pt x="1" y="7163"/>
                  </a:lnTo>
                  <a:cubicBezTo>
                    <a:pt x="4" y="7163"/>
                    <a:pt x="40" y="7172"/>
                    <a:pt x="91" y="7172"/>
                  </a:cubicBezTo>
                  <a:cubicBezTo>
                    <a:pt x="206" y="7172"/>
                    <a:pt x="418" y="7136"/>
                    <a:pt x="630" y="6936"/>
                  </a:cubicBezTo>
                  <a:cubicBezTo>
                    <a:pt x="1192" y="6400"/>
                    <a:pt x="1693" y="4764"/>
                    <a:pt x="878" y="0"/>
                  </a:cubicBez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807956" y="2326363"/>
              <a:ext cx="289563" cy="369736"/>
            </a:xfrm>
            <a:custGeom>
              <a:avLst/>
              <a:gdLst/>
              <a:ahLst/>
              <a:cxnLst/>
              <a:rect l="l" t="t" r="r" b="b"/>
              <a:pathLst>
                <a:path w="10633" h="13577" extrusionOk="0">
                  <a:moveTo>
                    <a:pt x="5092" y="1"/>
                  </a:moveTo>
                  <a:cubicBezTo>
                    <a:pt x="3894" y="1"/>
                    <a:pt x="2520" y="432"/>
                    <a:pt x="1696" y="2109"/>
                  </a:cubicBezTo>
                  <a:cubicBezTo>
                    <a:pt x="0" y="5567"/>
                    <a:pt x="1542" y="7919"/>
                    <a:pt x="1420" y="8706"/>
                  </a:cubicBezTo>
                  <a:cubicBezTo>
                    <a:pt x="1298" y="9493"/>
                    <a:pt x="452" y="11676"/>
                    <a:pt x="452" y="11676"/>
                  </a:cubicBezTo>
                  <a:lnTo>
                    <a:pt x="4084" y="13576"/>
                  </a:lnTo>
                  <a:cubicBezTo>
                    <a:pt x="4084" y="13576"/>
                    <a:pt x="4406" y="12140"/>
                    <a:pt x="4505" y="11503"/>
                  </a:cubicBezTo>
                  <a:cubicBezTo>
                    <a:pt x="4603" y="10866"/>
                    <a:pt x="5331" y="10728"/>
                    <a:pt x="5331" y="10728"/>
                  </a:cubicBezTo>
                  <a:cubicBezTo>
                    <a:pt x="5897" y="10944"/>
                    <a:pt x="6497" y="11132"/>
                    <a:pt x="7079" y="11132"/>
                  </a:cubicBezTo>
                  <a:cubicBezTo>
                    <a:pt x="7864" y="11132"/>
                    <a:pt x="8617" y="10790"/>
                    <a:pt x="9209" y="9717"/>
                  </a:cubicBezTo>
                  <a:cubicBezTo>
                    <a:pt x="9422" y="9331"/>
                    <a:pt x="9591" y="8816"/>
                    <a:pt x="9725" y="8230"/>
                  </a:cubicBezTo>
                  <a:cubicBezTo>
                    <a:pt x="9921" y="8218"/>
                    <a:pt x="10331" y="8175"/>
                    <a:pt x="10480" y="8029"/>
                  </a:cubicBezTo>
                  <a:cubicBezTo>
                    <a:pt x="10633" y="7876"/>
                    <a:pt x="10177" y="6964"/>
                    <a:pt x="9972" y="6577"/>
                  </a:cubicBezTo>
                  <a:cubicBezTo>
                    <a:pt x="10079" y="5449"/>
                    <a:pt x="10079" y="4241"/>
                    <a:pt x="9977" y="3202"/>
                  </a:cubicBezTo>
                  <a:cubicBezTo>
                    <a:pt x="9768" y="1003"/>
                    <a:pt x="7435" y="488"/>
                    <a:pt x="7435" y="488"/>
                  </a:cubicBezTo>
                  <a:cubicBezTo>
                    <a:pt x="7435" y="488"/>
                    <a:pt x="6363" y="1"/>
                    <a:pt x="5092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5030663" y="2557213"/>
              <a:ext cx="31317" cy="29602"/>
            </a:xfrm>
            <a:custGeom>
              <a:avLst/>
              <a:gdLst/>
              <a:ahLst/>
              <a:cxnLst/>
              <a:rect l="l" t="t" r="r" b="b"/>
              <a:pathLst>
                <a:path w="1150" h="108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4" y="1087"/>
                    <a:pt x="402" y="1087"/>
                  </a:cubicBezTo>
                  <a:cubicBezTo>
                    <a:pt x="760" y="1087"/>
                    <a:pt x="1149" y="328"/>
                    <a:pt x="1149" y="3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5046322" y="2477422"/>
              <a:ext cx="20152" cy="20152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369" y="0"/>
                  </a:moveTo>
                  <a:cubicBezTo>
                    <a:pt x="165" y="0"/>
                    <a:pt x="0" y="166"/>
                    <a:pt x="0" y="369"/>
                  </a:cubicBezTo>
                  <a:cubicBezTo>
                    <a:pt x="0" y="574"/>
                    <a:pt x="165" y="740"/>
                    <a:pt x="369" y="740"/>
                  </a:cubicBezTo>
                  <a:cubicBezTo>
                    <a:pt x="574" y="740"/>
                    <a:pt x="740" y="574"/>
                    <a:pt x="740" y="369"/>
                  </a:cubicBezTo>
                  <a:cubicBezTo>
                    <a:pt x="740" y="166"/>
                    <a:pt x="574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5030663" y="2448501"/>
              <a:ext cx="47167" cy="16939"/>
            </a:xfrm>
            <a:custGeom>
              <a:avLst/>
              <a:gdLst/>
              <a:ahLst/>
              <a:cxnLst/>
              <a:rect l="l" t="t" r="r" b="b"/>
              <a:pathLst>
                <a:path w="1732" h="622" extrusionOk="0">
                  <a:moveTo>
                    <a:pt x="1114" y="0"/>
                  </a:moveTo>
                  <a:cubicBezTo>
                    <a:pt x="492" y="0"/>
                    <a:pt x="0" y="621"/>
                    <a:pt x="0" y="621"/>
                  </a:cubicBezTo>
                  <a:cubicBezTo>
                    <a:pt x="0" y="621"/>
                    <a:pt x="345" y="555"/>
                    <a:pt x="812" y="555"/>
                  </a:cubicBezTo>
                  <a:cubicBezTo>
                    <a:pt x="1046" y="555"/>
                    <a:pt x="1310" y="572"/>
                    <a:pt x="1578" y="621"/>
                  </a:cubicBezTo>
                  <a:cubicBezTo>
                    <a:pt x="1578" y="621"/>
                    <a:pt x="1732" y="0"/>
                    <a:pt x="1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4791970" y="2271435"/>
              <a:ext cx="349502" cy="282782"/>
            </a:xfrm>
            <a:custGeom>
              <a:avLst/>
              <a:gdLst/>
              <a:ahLst/>
              <a:cxnLst/>
              <a:rect l="l" t="t" r="r" b="b"/>
              <a:pathLst>
                <a:path w="12834" h="10384" extrusionOk="0">
                  <a:moveTo>
                    <a:pt x="5531" y="1"/>
                  </a:moveTo>
                  <a:cubicBezTo>
                    <a:pt x="4358" y="1"/>
                    <a:pt x="3614" y="732"/>
                    <a:pt x="3585" y="912"/>
                  </a:cubicBezTo>
                  <a:cubicBezTo>
                    <a:pt x="3574" y="979"/>
                    <a:pt x="3464" y="981"/>
                    <a:pt x="3287" y="981"/>
                  </a:cubicBezTo>
                  <a:cubicBezTo>
                    <a:pt x="3275" y="981"/>
                    <a:pt x="3262" y="981"/>
                    <a:pt x="3249" y="981"/>
                  </a:cubicBezTo>
                  <a:cubicBezTo>
                    <a:pt x="2772" y="981"/>
                    <a:pt x="1871" y="995"/>
                    <a:pt x="1099" y="2085"/>
                  </a:cubicBezTo>
                  <a:cubicBezTo>
                    <a:pt x="1" y="3623"/>
                    <a:pt x="213" y="5927"/>
                    <a:pt x="807" y="7933"/>
                  </a:cubicBezTo>
                  <a:cubicBezTo>
                    <a:pt x="1374" y="9857"/>
                    <a:pt x="1869" y="10383"/>
                    <a:pt x="2806" y="10383"/>
                  </a:cubicBezTo>
                  <a:cubicBezTo>
                    <a:pt x="2845" y="10383"/>
                    <a:pt x="2884" y="10382"/>
                    <a:pt x="2924" y="10381"/>
                  </a:cubicBezTo>
                  <a:cubicBezTo>
                    <a:pt x="3935" y="10337"/>
                    <a:pt x="4805" y="9075"/>
                    <a:pt x="4805" y="9075"/>
                  </a:cubicBezTo>
                  <a:lnTo>
                    <a:pt x="5001" y="8438"/>
                  </a:lnTo>
                  <a:cubicBezTo>
                    <a:pt x="4461" y="7964"/>
                    <a:pt x="4620" y="6533"/>
                    <a:pt x="5349" y="6533"/>
                  </a:cubicBezTo>
                  <a:cubicBezTo>
                    <a:pt x="5402" y="6533"/>
                    <a:pt x="5458" y="6541"/>
                    <a:pt x="5517" y="6557"/>
                  </a:cubicBezTo>
                  <a:cubicBezTo>
                    <a:pt x="6401" y="6797"/>
                    <a:pt x="5867" y="8186"/>
                    <a:pt x="6212" y="8240"/>
                  </a:cubicBezTo>
                  <a:cubicBezTo>
                    <a:pt x="6225" y="8242"/>
                    <a:pt x="6238" y="8244"/>
                    <a:pt x="6249" y="8244"/>
                  </a:cubicBezTo>
                  <a:cubicBezTo>
                    <a:pt x="6534" y="8244"/>
                    <a:pt x="6293" y="7586"/>
                    <a:pt x="7031" y="7049"/>
                  </a:cubicBezTo>
                  <a:cubicBezTo>
                    <a:pt x="7797" y="6490"/>
                    <a:pt x="7770" y="5015"/>
                    <a:pt x="7770" y="5015"/>
                  </a:cubicBezTo>
                  <a:lnTo>
                    <a:pt x="7770" y="5015"/>
                  </a:lnTo>
                  <a:cubicBezTo>
                    <a:pt x="7770" y="5015"/>
                    <a:pt x="8640" y="5762"/>
                    <a:pt x="9671" y="5994"/>
                  </a:cubicBezTo>
                  <a:cubicBezTo>
                    <a:pt x="9932" y="6052"/>
                    <a:pt x="10206" y="6083"/>
                    <a:pt x="10479" y="6083"/>
                  </a:cubicBezTo>
                  <a:cubicBezTo>
                    <a:pt x="11531" y="6083"/>
                    <a:pt x="12565" y="5623"/>
                    <a:pt x="12747" y="4452"/>
                  </a:cubicBezTo>
                  <a:cubicBezTo>
                    <a:pt x="12834" y="3894"/>
                    <a:pt x="12739" y="3307"/>
                    <a:pt x="12581" y="2796"/>
                  </a:cubicBezTo>
                  <a:cubicBezTo>
                    <a:pt x="12384" y="2134"/>
                    <a:pt x="11777" y="1707"/>
                    <a:pt x="11105" y="1707"/>
                  </a:cubicBezTo>
                  <a:cubicBezTo>
                    <a:pt x="11014" y="1707"/>
                    <a:pt x="10923" y="1715"/>
                    <a:pt x="10831" y="1731"/>
                  </a:cubicBezTo>
                  <a:cubicBezTo>
                    <a:pt x="10675" y="1757"/>
                    <a:pt x="10523" y="1770"/>
                    <a:pt x="10374" y="1770"/>
                  </a:cubicBezTo>
                  <a:cubicBezTo>
                    <a:pt x="9168" y="1770"/>
                    <a:pt x="8149" y="960"/>
                    <a:pt x="7047" y="393"/>
                  </a:cubicBezTo>
                  <a:cubicBezTo>
                    <a:pt x="6490" y="108"/>
                    <a:pt x="5979" y="1"/>
                    <a:pt x="5531" y="1"/>
                  </a:cubicBezTo>
                  <a:close/>
                </a:path>
              </a:pathLst>
            </a:custGeom>
            <a:solidFill>
              <a:srgbClr val="005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4905557" y="2563640"/>
              <a:ext cx="47575" cy="75979"/>
            </a:xfrm>
            <a:custGeom>
              <a:avLst/>
              <a:gdLst/>
              <a:ahLst/>
              <a:cxnLst/>
              <a:rect l="l" t="t" r="r" b="b"/>
              <a:pathLst>
                <a:path w="1747" h="2790" extrusionOk="0">
                  <a:moveTo>
                    <a:pt x="401" y="1"/>
                  </a:moveTo>
                  <a:cubicBezTo>
                    <a:pt x="0" y="484"/>
                    <a:pt x="921" y="2790"/>
                    <a:pt x="921" y="2790"/>
                  </a:cubicBezTo>
                  <a:cubicBezTo>
                    <a:pt x="1019" y="2153"/>
                    <a:pt x="1747" y="2015"/>
                    <a:pt x="1747" y="2015"/>
                  </a:cubicBezTo>
                  <a:cubicBezTo>
                    <a:pt x="1747" y="2015"/>
                    <a:pt x="67" y="729"/>
                    <a:pt x="401" y="1"/>
                  </a:cubicBezTo>
                  <a:close/>
                </a:path>
              </a:pathLst>
            </a:custGeom>
            <a:solidFill>
              <a:srgbClr val="F09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4812122" y="2481262"/>
              <a:ext cx="8605" cy="27151"/>
            </a:xfrm>
            <a:custGeom>
              <a:avLst/>
              <a:gdLst/>
              <a:ahLst/>
              <a:cxnLst/>
              <a:rect l="l" t="t" r="r" b="b"/>
              <a:pathLst>
                <a:path w="316" h="997" extrusionOk="0">
                  <a:moveTo>
                    <a:pt x="0" y="1"/>
                  </a:moveTo>
                  <a:cubicBezTo>
                    <a:pt x="20" y="76"/>
                    <a:pt x="44" y="150"/>
                    <a:pt x="67" y="228"/>
                  </a:cubicBezTo>
                  <a:cubicBezTo>
                    <a:pt x="150" y="512"/>
                    <a:pt x="232" y="768"/>
                    <a:pt x="316" y="996"/>
                  </a:cubicBezTo>
                  <a:cubicBezTo>
                    <a:pt x="232" y="768"/>
                    <a:pt x="150" y="512"/>
                    <a:pt x="67" y="228"/>
                  </a:cubicBezTo>
                  <a:cubicBezTo>
                    <a:pt x="44" y="150"/>
                    <a:pt x="20" y="76"/>
                    <a:pt x="0" y="1"/>
                  </a:cubicBezTo>
                  <a:close/>
                </a:path>
              </a:pathLst>
            </a:custGeom>
            <a:solidFill>
              <a:srgbClr val="6BA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4868358" y="2408006"/>
              <a:ext cx="187823" cy="146130"/>
            </a:xfrm>
            <a:custGeom>
              <a:avLst/>
              <a:gdLst/>
              <a:ahLst/>
              <a:cxnLst/>
              <a:rect l="l" t="t" r="r" b="b"/>
              <a:pathLst>
                <a:path w="6897" h="5366" extrusionOk="0">
                  <a:moveTo>
                    <a:pt x="119" y="5366"/>
                  </a:moveTo>
                  <a:lnTo>
                    <a:pt x="1" y="5366"/>
                  </a:lnTo>
                  <a:lnTo>
                    <a:pt x="119" y="5366"/>
                  </a:lnTo>
                  <a:close/>
                  <a:moveTo>
                    <a:pt x="3443" y="3230"/>
                  </a:moveTo>
                  <a:lnTo>
                    <a:pt x="3443" y="3230"/>
                  </a:lnTo>
                  <a:lnTo>
                    <a:pt x="3443" y="3230"/>
                  </a:lnTo>
                  <a:lnTo>
                    <a:pt x="3443" y="3230"/>
                  </a:lnTo>
                  <a:close/>
                  <a:moveTo>
                    <a:pt x="3879" y="2376"/>
                  </a:moveTo>
                  <a:cubicBezTo>
                    <a:pt x="3565" y="2817"/>
                    <a:pt x="3671" y="3230"/>
                    <a:pt x="3443" y="3230"/>
                  </a:cubicBezTo>
                  <a:cubicBezTo>
                    <a:pt x="3671" y="3230"/>
                    <a:pt x="3565" y="2817"/>
                    <a:pt x="3879" y="2376"/>
                  </a:cubicBezTo>
                  <a:close/>
                  <a:moveTo>
                    <a:pt x="3879" y="2376"/>
                  </a:moveTo>
                  <a:lnTo>
                    <a:pt x="3879" y="2376"/>
                  </a:lnTo>
                  <a:lnTo>
                    <a:pt x="3879" y="2376"/>
                  </a:lnTo>
                  <a:close/>
                  <a:moveTo>
                    <a:pt x="4143" y="2101"/>
                  </a:moveTo>
                  <a:lnTo>
                    <a:pt x="4139" y="2101"/>
                  </a:lnTo>
                  <a:lnTo>
                    <a:pt x="4143" y="2101"/>
                  </a:lnTo>
                  <a:close/>
                  <a:moveTo>
                    <a:pt x="4148" y="2092"/>
                  </a:moveTo>
                  <a:lnTo>
                    <a:pt x="4148" y="2092"/>
                  </a:lnTo>
                  <a:lnTo>
                    <a:pt x="4148" y="2092"/>
                  </a:lnTo>
                  <a:close/>
                  <a:moveTo>
                    <a:pt x="4159" y="2085"/>
                  </a:moveTo>
                  <a:cubicBezTo>
                    <a:pt x="4155" y="2085"/>
                    <a:pt x="4155" y="2089"/>
                    <a:pt x="4155" y="2089"/>
                  </a:cubicBezTo>
                  <a:cubicBezTo>
                    <a:pt x="4155" y="2089"/>
                    <a:pt x="4155" y="2085"/>
                    <a:pt x="4159" y="2085"/>
                  </a:cubicBezTo>
                  <a:close/>
                  <a:moveTo>
                    <a:pt x="4206" y="2050"/>
                  </a:moveTo>
                  <a:cubicBezTo>
                    <a:pt x="4202" y="2054"/>
                    <a:pt x="4199" y="2057"/>
                    <a:pt x="4190" y="2057"/>
                  </a:cubicBezTo>
                  <a:cubicBezTo>
                    <a:pt x="4199" y="2057"/>
                    <a:pt x="4202" y="2054"/>
                    <a:pt x="4206" y="2050"/>
                  </a:cubicBezTo>
                  <a:close/>
                  <a:moveTo>
                    <a:pt x="4214" y="2041"/>
                  </a:moveTo>
                  <a:cubicBezTo>
                    <a:pt x="4210" y="2045"/>
                    <a:pt x="4210" y="2045"/>
                    <a:pt x="4206" y="2050"/>
                  </a:cubicBezTo>
                  <a:cubicBezTo>
                    <a:pt x="4210" y="2045"/>
                    <a:pt x="4210" y="2045"/>
                    <a:pt x="4214" y="2041"/>
                  </a:cubicBezTo>
                  <a:close/>
                  <a:moveTo>
                    <a:pt x="2708" y="1542"/>
                  </a:moveTo>
                  <a:lnTo>
                    <a:pt x="2712" y="1542"/>
                  </a:lnTo>
                  <a:lnTo>
                    <a:pt x="2708" y="1542"/>
                  </a:lnTo>
                  <a:close/>
                  <a:moveTo>
                    <a:pt x="2543" y="1518"/>
                  </a:moveTo>
                  <a:cubicBezTo>
                    <a:pt x="1815" y="1518"/>
                    <a:pt x="1657" y="2947"/>
                    <a:pt x="2196" y="3423"/>
                  </a:cubicBezTo>
                  <a:cubicBezTo>
                    <a:pt x="1657" y="2947"/>
                    <a:pt x="1815" y="1518"/>
                    <a:pt x="2543" y="1518"/>
                  </a:cubicBezTo>
                  <a:close/>
                  <a:moveTo>
                    <a:pt x="2543" y="1518"/>
                  </a:moveTo>
                  <a:lnTo>
                    <a:pt x="2543" y="1518"/>
                  </a:lnTo>
                  <a:lnTo>
                    <a:pt x="2543" y="1518"/>
                  </a:lnTo>
                  <a:lnTo>
                    <a:pt x="2543" y="1518"/>
                  </a:lnTo>
                  <a:close/>
                  <a:moveTo>
                    <a:pt x="6873" y="979"/>
                  </a:moveTo>
                  <a:cubicBezTo>
                    <a:pt x="6881" y="979"/>
                    <a:pt x="6889" y="983"/>
                    <a:pt x="6897" y="983"/>
                  </a:cubicBezTo>
                  <a:cubicBezTo>
                    <a:pt x="6889" y="983"/>
                    <a:pt x="6881" y="979"/>
                    <a:pt x="6873" y="979"/>
                  </a:cubicBezTo>
                  <a:close/>
                  <a:moveTo>
                    <a:pt x="4965" y="0"/>
                  </a:moveTo>
                  <a:lnTo>
                    <a:pt x="4965" y="20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7A7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4802918" y="2359696"/>
              <a:ext cx="335641" cy="194440"/>
            </a:xfrm>
            <a:custGeom>
              <a:avLst/>
              <a:gdLst/>
              <a:ahLst/>
              <a:cxnLst/>
              <a:rect l="l" t="t" r="r" b="b"/>
              <a:pathLst>
                <a:path w="12325" h="7140" extrusionOk="0">
                  <a:moveTo>
                    <a:pt x="5665" y="0"/>
                  </a:moveTo>
                  <a:cubicBezTo>
                    <a:pt x="5554" y="901"/>
                    <a:pt x="5536" y="1747"/>
                    <a:pt x="4422" y="2918"/>
                  </a:cubicBezTo>
                  <a:cubicBezTo>
                    <a:pt x="3675" y="3674"/>
                    <a:pt x="2951" y="3953"/>
                    <a:pt x="2293" y="3953"/>
                  </a:cubicBezTo>
                  <a:cubicBezTo>
                    <a:pt x="1362" y="3953"/>
                    <a:pt x="559" y="3394"/>
                    <a:pt x="0" y="2856"/>
                  </a:cubicBezTo>
                  <a:lnTo>
                    <a:pt x="0" y="2856"/>
                  </a:lnTo>
                  <a:cubicBezTo>
                    <a:pt x="75" y="3399"/>
                    <a:pt x="193" y="3937"/>
                    <a:pt x="338" y="4465"/>
                  </a:cubicBezTo>
                  <a:cubicBezTo>
                    <a:pt x="358" y="4540"/>
                    <a:pt x="382" y="4614"/>
                    <a:pt x="405" y="4692"/>
                  </a:cubicBezTo>
                  <a:cubicBezTo>
                    <a:pt x="488" y="4976"/>
                    <a:pt x="570" y="5232"/>
                    <a:pt x="654" y="5460"/>
                  </a:cubicBezTo>
                  <a:cubicBezTo>
                    <a:pt x="1129" y="6762"/>
                    <a:pt x="1605" y="7140"/>
                    <a:pt x="2404" y="7140"/>
                  </a:cubicBezTo>
                  <a:lnTo>
                    <a:pt x="2522" y="7140"/>
                  </a:lnTo>
                  <a:cubicBezTo>
                    <a:pt x="3533" y="7096"/>
                    <a:pt x="4403" y="5834"/>
                    <a:pt x="4403" y="5834"/>
                  </a:cubicBezTo>
                  <a:lnTo>
                    <a:pt x="4599" y="5197"/>
                  </a:lnTo>
                  <a:cubicBezTo>
                    <a:pt x="4060" y="4721"/>
                    <a:pt x="4218" y="3292"/>
                    <a:pt x="4946" y="3292"/>
                  </a:cubicBezTo>
                  <a:cubicBezTo>
                    <a:pt x="4997" y="3292"/>
                    <a:pt x="5051" y="3300"/>
                    <a:pt x="5111" y="3316"/>
                  </a:cubicBezTo>
                  <a:lnTo>
                    <a:pt x="5115" y="3316"/>
                  </a:lnTo>
                  <a:cubicBezTo>
                    <a:pt x="5999" y="3556"/>
                    <a:pt x="5465" y="4945"/>
                    <a:pt x="5810" y="4999"/>
                  </a:cubicBezTo>
                  <a:cubicBezTo>
                    <a:pt x="5823" y="5004"/>
                    <a:pt x="5834" y="5004"/>
                    <a:pt x="5846" y="5004"/>
                  </a:cubicBezTo>
                  <a:cubicBezTo>
                    <a:pt x="6074" y="5004"/>
                    <a:pt x="5968" y="4591"/>
                    <a:pt x="6282" y="4150"/>
                  </a:cubicBezTo>
                  <a:cubicBezTo>
                    <a:pt x="6349" y="4055"/>
                    <a:pt x="6436" y="3966"/>
                    <a:pt x="6542" y="3875"/>
                  </a:cubicBezTo>
                  <a:lnTo>
                    <a:pt x="6546" y="3875"/>
                  </a:lnTo>
                  <a:cubicBezTo>
                    <a:pt x="6546" y="3871"/>
                    <a:pt x="6551" y="3871"/>
                    <a:pt x="6551" y="3866"/>
                  </a:cubicBezTo>
                  <a:cubicBezTo>
                    <a:pt x="6554" y="3866"/>
                    <a:pt x="6558" y="3863"/>
                    <a:pt x="6558" y="3863"/>
                  </a:cubicBezTo>
                  <a:cubicBezTo>
                    <a:pt x="6558" y="3863"/>
                    <a:pt x="6558" y="3859"/>
                    <a:pt x="6562" y="3859"/>
                  </a:cubicBezTo>
                  <a:cubicBezTo>
                    <a:pt x="6574" y="3851"/>
                    <a:pt x="6582" y="3843"/>
                    <a:pt x="6593" y="3831"/>
                  </a:cubicBezTo>
                  <a:cubicBezTo>
                    <a:pt x="6602" y="3831"/>
                    <a:pt x="6605" y="3828"/>
                    <a:pt x="6609" y="3824"/>
                  </a:cubicBezTo>
                  <a:cubicBezTo>
                    <a:pt x="6613" y="3819"/>
                    <a:pt x="6613" y="3819"/>
                    <a:pt x="6617" y="3815"/>
                  </a:cubicBezTo>
                  <a:cubicBezTo>
                    <a:pt x="6621" y="3812"/>
                    <a:pt x="6625" y="3812"/>
                    <a:pt x="6629" y="3808"/>
                  </a:cubicBezTo>
                  <a:cubicBezTo>
                    <a:pt x="7345" y="3285"/>
                    <a:pt x="7368" y="1971"/>
                    <a:pt x="7368" y="1794"/>
                  </a:cubicBezTo>
                  <a:lnTo>
                    <a:pt x="7368" y="1774"/>
                  </a:lnTo>
                  <a:cubicBezTo>
                    <a:pt x="7368" y="1774"/>
                    <a:pt x="8238" y="2521"/>
                    <a:pt x="9269" y="2753"/>
                  </a:cubicBezTo>
                  <a:lnTo>
                    <a:pt x="9276" y="2753"/>
                  </a:lnTo>
                  <a:cubicBezTo>
                    <a:pt x="9284" y="2753"/>
                    <a:pt x="9292" y="2757"/>
                    <a:pt x="9300" y="2757"/>
                  </a:cubicBezTo>
                  <a:cubicBezTo>
                    <a:pt x="9552" y="2813"/>
                    <a:pt x="9819" y="2840"/>
                    <a:pt x="10079" y="2840"/>
                  </a:cubicBezTo>
                  <a:cubicBezTo>
                    <a:pt x="11097" y="2840"/>
                    <a:pt x="12097" y="2411"/>
                    <a:pt x="12325" y="1322"/>
                  </a:cubicBezTo>
                  <a:lnTo>
                    <a:pt x="12325" y="1322"/>
                  </a:lnTo>
                  <a:cubicBezTo>
                    <a:pt x="11691" y="1569"/>
                    <a:pt x="11035" y="1667"/>
                    <a:pt x="10389" y="1667"/>
                  </a:cubicBezTo>
                  <a:cubicBezTo>
                    <a:pt x="8151" y="1667"/>
                    <a:pt x="6078" y="460"/>
                    <a:pt x="5665" y="0"/>
                  </a:cubicBezTo>
                  <a:close/>
                </a:path>
              </a:pathLst>
            </a:custGeom>
            <a:solidFill>
              <a:srgbClr val="003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4933607" y="2478048"/>
              <a:ext cx="558920" cy="591299"/>
            </a:xfrm>
            <a:custGeom>
              <a:avLst/>
              <a:gdLst/>
              <a:ahLst/>
              <a:cxnLst/>
              <a:rect l="l" t="t" r="r" b="b"/>
              <a:pathLst>
                <a:path w="20524" h="21713" extrusionOk="0">
                  <a:moveTo>
                    <a:pt x="283" y="1"/>
                  </a:moveTo>
                  <a:lnTo>
                    <a:pt x="0" y="8"/>
                  </a:lnTo>
                  <a:cubicBezTo>
                    <a:pt x="16" y="693"/>
                    <a:pt x="181" y="6586"/>
                    <a:pt x="1681" y="7117"/>
                  </a:cubicBezTo>
                  <a:cubicBezTo>
                    <a:pt x="1747" y="8466"/>
                    <a:pt x="2495" y="20607"/>
                    <a:pt x="7346" y="21602"/>
                  </a:cubicBezTo>
                  <a:cubicBezTo>
                    <a:pt x="7711" y="21676"/>
                    <a:pt x="8061" y="21712"/>
                    <a:pt x="8399" y="21712"/>
                  </a:cubicBezTo>
                  <a:cubicBezTo>
                    <a:pt x="11471" y="21712"/>
                    <a:pt x="13379" y="18769"/>
                    <a:pt x="14946" y="16358"/>
                  </a:cubicBezTo>
                  <a:cubicBezTo>
                    <a:pt x="15607" y="15343"/>
                    <a:pt x="16228" y="14383"/>
                    <a:pt x="16858" y="13753"/>
                  </a:cubicBezTo>
                  <a:cubicBezTo>
                    <a:pt x="19100" y="11511"/>
                    <a:pt x="20508" y="11460"/>
                    <a:pt x="20524" y="11460"/>
                  </a:cubicBezTo>
                  <a:lnTo>
                    <a:pt x="20520" y="11180"/>
                  </a:lnTo>
                  <a:cubicBezTo>
                    <a:pt x="20460" y="11180"/>
                    <a:pt x="18997" y="11216"/>
                    <a:pt x="16657" y="13553"/>
                  </a:cubicBezTo>
                  <a:cubicBezTo>
                    <a:pt x="16008" y="14206"/>
                    <a:pt x="15378" y="15178"/>
                    <a:pt x="14710" y="16204"/>
                  </a:cubicBezTo>
                  <a:cubicBezTo>
                    <a:pt x="13108" y="18669"/>
                    <a:pt x="11316" y="21432"/>
                    <a:pt x="8410" y="21432"/>
                  </a:cubicBezTo>
                  <a:cubicBezTo>
                    <a:pt x="8089" y="21432"/>
                    <a:pt x="7754" y="21398"/>
                    <a:pt x="7404" y="21326"/>
                  </a:cubicBezTo>
                  <a:cubicBezTo>
                    <a:pt x="2585" y="20335"/>
                    <a:pt x="1959" y="7133"/>
                    <a:pt x="1955" y="6999"/>
                  </a:cubicBezTo>
                  <a:lnTo>
                    <a:pt x="1952" y="6885"/>
                  </a:lnTo>
                  <a:lnTo>
                    <a:pt x="1837" y="6869"/>
                  </a:lnTo>
                  <a:cubicBezTo>
                    <a:pt x="677" y="6672"/>
                    <a:pt x="323" y="1846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928160" y="2468952"/>
              <a:ext cx="18545" cy="18436"/>
            </a:xfrm>
            <a:custGeom>
              <a:avLst/>
              <a:gdLst/>
              <a:ahLst/>
              <a:cxnLst/>
              <a:rect l="l" t="t" r="r" b="b"/>
              <a:pathLst>
                <a:path w="681" h="677" extrusionOk="0">
                  <a:moveTo>
                    <a:pt x="342" y="1"/>
                  </a:moveTo>
                  <a:cubicBezTo>
                    <a:pt x="153" y="1"/>
                    <a:pt x="0" y="150"/>
                    <a:pt x="0" y="339"/>
                  </a:cubicBezTo>
                  <a:cubicBezTo>
                    <a:pt x="0" y="528"/>
                    <a:pt x="153" y="677"/>
                    <a:pt x="342" y="677"/>
                  </a:cubicBezTo>
                  <a:cubicBezTo>
                    <a:pt x="531" y="677"/>
                    <a:pt x="681" y="528"/>
                    <a:pt x="681" y="339"/>
                  </a:cubicBezTo>
                  <a:cubicBezTo>
                    <a:pt x="681" y="150"/>
                    <a:pt x="531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606326" y="2635343"/>
              <a:ext cx="415159" cy="695818"/>
            </a:xfrm>
            <a:custGeom>
              <a:avLst/>
              <a:gdLst/>
              <a:ahLst/>
              <a:cxnLst/>
              <a:rect l="l" t="t" r="r" b="b"/>
              <a:pathLst>
                <a:path w="15245" h="25551" extrusionOk="0">
                  <a:moveTo>
                    <a:pt x="7136" y="0"/>
                  </a:moveTo>
                  <a:cubicBezTo>
                    <a:pt x="6840" y="0"/>
                    <a:pt x="5474" y="207"/>
                    <a:pt x="3982" y="3776"/>
                  </a:cubicBezTo>
                  <a:cubicBezTo>
                    <a:pt x="2872" y="6428"/>
                    <a:pt x="2762" y="13088"/>
                    <a:pt x="2081" y="17403"/>
                  </a:cubicBezTo>
                  <a:cubicBezTo>
                    <a:pt x="1460" y="21372"/>
                    <a:pt x="0" y="25550"/>
                    <a:pt x="0" y="25550"/>
                  </a:cubicBezTo>
                  <a:lnTo>
                    <a:pt x="15244" y="25472"/>
                  </a:lnTo>
                  <a:cubicBezTo>
                    <a:pt x="15244" y="25472"/>
                    <a:pt x="15205" y="7336"/>
                    <a:pt x="13120" y="4371"/>
                  </a:cubicBezTo>
                  <a:cubicBezTo>
                    <a:pt x="10654" y="861"/>
                    <a:pt x="7196" y="4"/>
                    <a:pt x="7196" y="4"/>
                  </a:cubicBezTo>
                  <a:cubicBezTo>
                    <a:pt x="7196" y="4"/>
                    <a:pt x="7175" y="0"/>
                    <a:pt x="7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4729962" y="2688991"/>
              <a:ext cx="291524" cy="641407"/>
            </a:xfrm>
            <a:custGeom>
              <a:avLst/>
              <a:gdLst/>
              <a:ahLst/>
              <a:cxnLst/>
              <a:rect l="l" t="t" r="r" b="b"/>
              <a:pathLst>
                <a:path w="10705" h="23553" extrusionOk="0">
                  <a:moveTo>
                    <a:pt x="4292" y="1"/>
                  </a:moveTo>
                  <a:cubicBezTo>
                    <a:pt x="2156" y="460"/>
                    <a:pt x="1644" y="409"/>
                    <a:pt x="760" y="2042"/>
                  </a:cubicBezTo>
                  <a:cubicBezTo>
                    <a:pt x="760" y="2042"/>
                    <a:pt x="1" y="3360"/>
                    <a:pt x="2703" y="7518"/>
                  </a:cubicBezTo>
                  <a:cubicBezTo>
                    <a:pt x="5406" y="11680"/>
                    <a:pt x="8596" y="14174"/>
                    <a:pt x="9288" y="15425"/>
                  </a:cubicBezTo>
                  <a:cubicBezTo>
                    <a:pt x="9985" y="16672"/>
                    <a:pt x="9776" y="18753"/>
                    <a:pt x="8387" y="19099"/>
                  </a:cubicBezTo>
                  <a:cubicBezTo>
                    <a:pt x="8337" y="19112"/>
                    <a:pt x="8284" y="19118"/>
                    <a:pt x="8226" y="19118"/>
                  </a:cubicBezTo>
                  <a:cubicBezTo>
                    <a:pt x="6900" y="19118"/>
                    <a:pt x="3758" y="15882"/>
                    <a:pt x="3142" y="15882"/>
                  </a:cubicBezTo>
                  <a:cubicBezTo>
                    <a:pt x="3051" y="15882"/>
                    <a:pt x="3015" y="15953"/>
                    <a:pt x="3049" y="16118"/>
                  </a:cubicBezTo>
                  <a:cubicBezTo>
                    <a:pt x="3329" y="17436"/>
                    <a:pt x="6515" y="20626"/>
                    <a:pt x="4992" y="20764"/>
                  </a:cubicBezTo>
                  <a:cubicBezTo>
                    <a:pt x="4919" y="20771"/>
                    <a:pt x="4845" y="20774"/>
                    <a:pt x="4772" y="20774"/>
                  </a:cubicBezTo>
                  <a:cubicBezTo>
                    <a:pt x="3760" y="20774"/>
                    <a:pt x="2751" y="20192"/>
                    <a:pt x="2208" y="20192"/>
                  </a:cubicBezTo>
                  <a:cubicBezTo>
                    <a:pt x="1970" y="20192"/>
                    <a:pt x="1822" y="20304"/>
                    <a:pt x="1802" y="20626"/>
                  </a:cubicBezTo>
                  <a:cubicBezTo>
                    <a:pt x="1762" y="21224"/>
                    <a:pt x="1444" y="22444"/>
                    <a:pt x="1341" y="23553"/>
                  </a:cubicBezTo>
                  <a:lnTo>
                    <a:pt x="10704" y="23502"/>
                  </a:lnTo>
                  <a:cubicBezTo>
                    <a:pt x="10704" y="23502"/>
                    <a:pt x="10496" y="5780"/>
                    <a:pt x="8411" y="2813"/>
                  </a:cubicBezTo>
                  <a:cubicBezTo>
                    <a:pt x="7561" y="1602"/>
                    <a:pt x="5170" y="520"/>
                    <a:pt x="4292" y="1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4802264" y="2606722"/>
              <a:ext cx="214510" cy="541028"/>
            </a:xfrm>
            <a:custGeom>
              <a:avLst/>
              <a:gdLst/>
              <a:ahLst/>
              <a:cxnLst/>
              <a:rect l="l" t="t" r="r" b="b"/>
              <a:pathLst>
                <a:path w="7877" h="19867" extrusionOk="0">
                  <a:moveTo>
                    <a:pt x="1032" y="0"/>
                  </a:moveTo>
                  <a:lnTo>
                    <a:pt x="1" y="1055"/>
                  </a:lnTo>
                  <a:cubicBezTo>
                    <a:pt x="1" y="1055"/>
                    <a:pt x="1791" y="2179"/>
                    <a:pt x="2927" y="4359"/>
                  </a:cubicBezTo>
                  <a:cubicBezTo>
                    <a:pt x="4064" y="6538"/>
                    <a:pt x="3592" y="6731"/>
                    <a:pt x="3592" y="6731"/>
                  </a:cubicBezTo>
                  <a:lnTo>
                    <a:pt x="5866" y="7392"/>
                  </a:lnTo>
                  <a:lnTo>
                    <a:pt x="3970" y="8532"/>
                  </a:lnTo>
                  <a:lnTo>
                    <a:pt x="7877" y="19867"/>
                  </a:lnTo>
                  <a:cubicBezTo>
                    <a:pt x="7877" y="19867"/>
                    <a:pt x="7573" y="9765"/>
                    <a:pt x="6720" y="7014"/>
                  </a:cubicBezTo>
                  <a:cubicBezTo>
                    <a:pt x="5866" y="4265"/>
                    <a:pt x="1032" y="0"/>
                    <a:pt x="1032" y="0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5206585" y="3212754"/>
              <a:ext cx="70723" cy="60238"/>
            </a:xfrm>
            <a:custGeom>
              <a:avLst/>
              <a:gdLst/>
              <a:ahLst/>
              <a:cxnLst/>
              <a:rect l="l" t="t" r="r" b="b"/>
              <a:pathLst>
                <a:path w="2597" h="2212" extrusionOk="0">
                  <a:moveTo>
                    <a:pt x="247" y="0"/>
                  </a:moveTo>
                  <a:cubicBezTo>
                    <a:pt x="208" y="0"/>
                    <a:pt x="0" y="37"/>
                    <a:pt x="523" y="913"/>
                  </a:cubicBezTo>
                  <a:cubicBezTo>
                    <a:pt x="1037" y="1775"/>
                    <a:pt x="1644" y="2211"/>
                    <a:pt x="1909" y="2211"/>
                  </a:cubicBezTo>
                  <a:cubicBezTo>
                    <a:pt x="1938" y="2211"/>
                    <a:pt x="1963" y="2206"/>
                    <a:pt x="1983" y="2196"/>
                  </a:cubicBezTo>
                  <a:cubicBezTo>
                    <a:pt x="2191" y="2093"/>
                    <a:pt x="2596" y="1484"/>
                    <a:pt x="2231" y="728"/>
                  </a:cubicBezTo>
                  <a:cubicBezTo>
                    <a:pt x="1886" y="21"/>
                    <a:pt x="438" y="0"/>
                    <a:pt x="268" y="0"/>
                  </a:cubicBezTo>
                  <a:cubicBezTo>
                    <a:pt x="258" y="0"/>
                    <a:pt x="252" y="0"/>
                    <a:pt x="252" y="0"/>
                  </a:cubicBezTo>
                  <a:cubicBezTo>
                    <a:pt x="252" y="0"/>
                    <a:pt x="250" y="0"/>
                    <a:pt x="247" y="0"/>
                  </a:cubicBezTo>
                  <a:close/>
                </a:path>
              </a:pathLst>
            </a:custGeom>
            <a:solidFill>
              <a:srgbClr val="DD4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5100297" y="3195951"/>
              <a:ext cx="220420" cy="130716"/>
            </a:xfrm>
            <a:custGeom>
              <a:avLst/>
              <a:gdLst/>
              <a:ahLst/>
              <a:cxnLst/>
              <a:rect l="l" t="t" r="r" b="b"/>
              <a:pathLst>
                <a:path w="8094" h="4800" extrusionOk="0">
                  <a:moveTo>
                    <a:pt x="6483" y="0"/>
                  </a:moveTo>
                  <a:cubicBezTo>
                    <a:pt x="6483" y="0"/>
                    <a:pt x="5430" y="1090"/>
                    <a:pt x="4611" y="1326"/>
                  </a:cubicBezTo>
                  <a:cubicBezTo>
                    <a:pt x="3789" y="1558"/>
                    <a:pt x="3042" y="1600"/>
                    <a:pt x="2405" y="1845"/>
                  </a:cubicBezTo>
                  <a:cubicBezTo>
                    <a:pt x="1767" y="2092"/>
                    <a:pt x="1149" y="2691"/>
                    <a:pt x="1149" y="2691"/>
                  </a:cubicBezTo>
                  <a:cubicBezTo>
                    <a:pt x="1149" y="2691"/>
                    <a:pt x="1" y="3898"/>
                    <a:pt x="177" y="4102"/>
                  </a:cubicBezTo>
                  <a:cubicBezTo>
                    <a:pt x="192" y="4119"/>
                    <a:pt x="213" y="4127"/>
                    <a:pt x="240" y="4127"/>
                  </a:cubicBezTo>
                  <a:cubicBezTo>
                    <a:pt x="533" y="4127"/>
                    <a:pt x="1484" y="3167"/>
                    <a:pt x="1484" y="3167"/>
                  </a:cubicBezTo>
                  <a:lnTo>
                    <a:pt x="1484" y="3167"/>
                  </a:lnTo>
                  <a:cubicBezTo>
                    <a:pt x="1484" y="3167"/>
                    <a:pt x="379" y="4382"/>
                    <a:pt x="776" y="4539"/>
                  </a:cubicBezTo>
                  <a:cubicBezTo>
                    <a:pt x="788" y="4544"/>
                    <a:pt x="802" y="4547"/>
                    <a:pt x="816" y="4547"/>
                  </a:cubicBezTo>
                  <a:cubicBezTo>
                    <a:pt x="1103" y="4547"/>
                    <a:pt x="1774" y="3587"/>
                    <a:pt x="2376" y="3423"/>
                  </a:cubicBezTo>
                  <a:cubicBezTo>
                    <a:pt x="2822" y="3300"/>
                    <a:pt x="3202" y="3282"/>
                    <a:pt x="3387" y="3282"/>
                  </a:cubicBezTo>
                  <a:cubicBezTo>
                    <a:pt x="3463" y="3282"/>
                    <a:pt x="3506" y="3285"/>
                    <a:pt x="3506" y="3285"/>
                  </a:cubicBezTo>
                  <a:cubicBezTo>
                    <a:pt x="3506" y="3285"/>
                    <a:pt x="3443" y="3642"/>
                    <a:pt x="3215" y="3839"/>
                  </a:cubicBezTo>
                  <a:cubicBezTo>
                    <a:pt x="2986" y="4036"/>
                    <a:pt x="2192" y="4500"/>
                    <a:pt x="2396" y="4736"/>
                  </a:cubicBezTo>
                  <a:cubicBezTo>
                    <a:pt x="2434" y="4780"/>
                    <a:pt x="2485" y="4799"/>
                    <a:pt x="2549" y="4799"/>
                  </a:cubicBezTo>
                  <a:cubicBezTo>
                    <a:pt x="2827" y="4799"/>
                    <a:pt x="3341" y="4426"/>
                    <a:pt x="3946" y="4087"/>
                  </a:cubicBezTo>
                  <a:cubicBezTo>
                    <a:pt x="4800" y="3607"/>
                    <a:pt x="5095" y="3036"/>
                    <a:pt x="5237" y="2915"/>
                  </a:cubicBezTo>
                  <a:cubicBezTo>
                    <a:pt x="5379" y="2793"/>
                    <a:pt x="6243" y="2372"/>
                    <a:pt x="6243" y="2372"/>
                  </a:cubicBezTo>
                  <a:cubicBezTo>
                    <a:pt x="6243" y="2372"/>
                    <a:pt x="7612" y="1687"/>
                    <a:pt x="7770" y="1467"/>
                  </a:cubicBezTo>
                  <a:cubicBezTo>
                    <a:pt x="8093" y="1010"/>
                    <a:pt x="6483" y="0"/>
                    <a:pt x="6483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5213448" y="2707210"/>
              <a:ext cx="355874" cy="565347"/>
            </a:xfrm>
            <a:custGeom>
              <a:avLst/>
              <a:gdLst/>
              <a:ahLst/>
              <a:cxnLst/>
              <a:rect l="l" t="t" r="r" b="b"/>
              <a:pathLst>
                <a:path w="13068" h="20760" extrusionOk="0">
                  <a:moveTo>
                    <a:pt x="12619" y="0"/>
                  </a:moveTo>
                  <a:cubicBezTo>
                    <a:pt x="12619" y="0"/>
                    <a:pt x="10177" y="787"/>
                    <a:pt x="9169" y="4564"/>
                  </a:cubicBezTo>
                  <a:cubicBezTo>
                    <a:pt x="8158" y="8340"/>
                    <a:pt x="7573" y="12097"/>
                    <a:pt x="6703" y="13261"/>
                  </a:cubicBezTo>
                  <a:cubicBezTo>
                    <a:pt x="5838" y="14425"/>
                    <a:pt x="0" y="18564"/>
                    <a:pt x="0" y="18564"/>
                  </a:cubicBezTo>
                  <a:cubicBezTo>
                    <a:pt x="0" y="18564"/>
                    <a:pt x="854" y="18835"/>
                    <a:pt x="1463" y="19547"/>
                  </a:cubicBezTo>
                  <a:cubicBezTo>
                    <a:pt x="2077" y="20255"/>
                    <a:pt x="1731" y="20760"/>
                    <a:pt x="1731" y="20760"/>
                  </a:cubicBezTo>
                  <a:cubicBezTo>
                    <a:pt x="1731" y="20760"/>
                    <a:pt x="8627" y="18049"/>
                    <a:pt x="10169" y="15075"/>
                  </a:cubicBezTo>
                  <a:cubicBezTo>
                    <a:pt x="11707" y="12101"/>
                    <a:pt x="12820" y="3584"/>
                    <a:pt x="12942" y="1932"/>
                  </a:cubicBezTo>
                  <a:cubicBezTo>
                    <a:pt x="13068" y="283"/>
                    <a:pt x="12619" y="0"/>
                    <a:pt x="12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5260560" y="3264060"/>
              <a:ext cx="2614" cy="8497"/>
            </a:xfrm>
            <a:custGeom>
              <a:avLst/>
              <a:gdLst/>
              <a:ahLst/>
              <a:cxnLst/>
              <a:rect l="l" t="t" r="r" b="b"/>
              <a:pathLst>
                <a:path w="96" h="31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97"/>
                    <a:pt x="4" y="312"/>
                    <a:pt x="1" y="312"/>
                  </a:cubicBezTo>
                  <a:cubicBezTo>
                    <a:pt x="4" y="312"/>
                    <a:pt x="79" y="197"/>
                    <a:pt x="95" y="1"/>
                  </a:cubicBezTo>
                  <a:close/>
                </a:path>
              </a:pathLst>
            </a:custGeom>
            <a:solidFill>
              <a:srgbClr val="C0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5254896" y="3241457"/>
              <a:ext cx="8360" cy="22630"/>
            </a:xfrm>
            <a:custGeom>
              <a:avLst/>
              <a:gdLst/>
              <a:ahLst/>
              <a:cxnLst/>
              <a:rect l="l" t="t" r="r" b="b"/>
              <a:pathLst>
                <a:path w="307" h="831" extrusionOk="0">
                  <a:moveTo>
                    <a:pt x="4" y="0"/>
                  </a:moveTo>
                  <a:cubicBezTo>
                    <a:pt x="4" y="5"/>
                    <a:pt x="0" y="5"/>
                    <a:pt x="0" y="5"/>
                  </a:cubicBezTo>
                  <a:cubicBezTo>
                    <a:pt x="241" y="308"/>
                    <a:pt x="306" y="570"/>
                    <a:pt x="306" y="766"/>
                  </a:cubicBezTo>
                  <a:lnTo>
                    <a:pt x="306" y="766"/>
                  </a:lnTo>
                  <a:cubicBezTo>
                    <a:pt x="307" y="568"/>
                    <a:pt x="241" y="305"/>
                    <a:pt x="4" y="0"/>
                  </a:cubicBezTo>
                  <a:close/>
                  <a:moveTo>
                    <a:pt x="306" y="766"/>
                  </a:moveTo>
                  <a:lnTo>
                    <a:pt x="306" y="766"/>
                  </a:lnTo>
                  <a:cubicBezTo>
                    <a:pt x="306" y="789"/>
                    <a:pt x="305" y="810"/>
                    <a:pt x="303" y="831"/>
                  </a:cubicBezTo>
                  <a:cubicBezTo>
                    <a:pt x="305" y="810"/>
                    <a:pt x="306" y="789"/>
                    <a:pt x="306" y="766"/>
                  </a:cubicBezTo>
                  <a:close/>
                </a:path>
              </a:pathLst>
            </a:custGeom>
            <a:solidFill>
              <a:srgbClr val="C12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5254977" y="2990891"/>
              <a:ext cx="236378" cy="281666"/>
            </a:xfrm>
            <a:custGeom>
              <a:avLst/>
              <a:gdLst/>
              <a:ahLst/>
              <a:cxnLst/>
              <a:rect l="l" t="t" r="r" b="b"/>
              <a:pathLst>
                <a:path w="8680" h="10343" extrusionOk="0">
                  <a:moveTo>
                    <a:pt x="8679" y="1"/>
                  </a:moveTo>
                  <a:lnTo>
                    <a:pt x="8679" y="1"/>
                  </a:lnTo>
                  <a:cubicBezTo>
                    <a:pt x="8526" y="1219"/>
                    <a:pt x="8309" y="2329"/>
                    <a:pt x="8002" y="2978"/>
                  </a:cubicBezTo>
                  <a:cubicBezTo>
                    <a:pt x="7185" y="4729"/>
                    <a:pt x="1700" y="8167"/>
                    <a:pt x="1" y="9201"/>
                  </a:cubicBezTo>
                  <a:cubicBezTo>
                    <a:pt x="265" y="9540"/>
                    <a:pt x="316" y="9827"/>
                    <a:pt x="300" y="10032"/>
                  </a:cubicBezTo>
                  <a:cubicBezTo>
                    <a:pt x="284" y="10225"/>
                    <a:pt x="212" y="10339"/>
                    <a:pt x="206" y="10343"/>
                  </a:cubicBezTo>
                  <a:lnTo>
                    <a:pt x="206" y="10343"/>
                  </a:lnTo>
                  <a:cubicBezTo>
                    <a:pt x="252" y="10324"/>
                    <a:pt x="6475" y="7874"/>
                    <a:pt x="8392" y="5075"/>
                  </a:cubicBezTo>
                  <a:cubicBezTo>
                    <a:pt x="8545" y="4202"/>
                    <a:pt x="8644" y="3352"/>
                    <a:pt x="8644" y="2604"/>
                  </a:cubicBezTo>
                  <a:cubicBezTo>
                    <a:pt x="8644" y="1818"/>
                    <a:pt x="8656" y="932"/>
                    <a:pt x="8679" y="1"/>
                  </a:cubicBezTo>
                  <a:close/>
                  <a:moveTo>
                    <a:pt x="206" y="10343"/>
                  </a:moveTo>
                  <a:cubicBezTo>
                    <a:pt x="206" y="10343"/>
                    <a:pt x="206" y="10343"/>
                    <a:pt x="206" y="10343"/>
                  </a:cubicBezTo>
                  <a:cubicBezTo>
                    <a:pt x="206" y="10343"/>
                    <a:pt x="206" y="10343"/>
                    <a:pt x="206" y="103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5601974" y="2577256"/>
              <a:ext cx="186760" cy="189157"/>
            </a:xfrm>
            <a:custGeom>
              <a:avLst/>
              <a:gdLst/>
              <a:ahLst/>
              <a:cxnLst/>
              <a:rect l="l" t="t" r="r" b="b"/>
              <a:pathLst>
                <a:path w="6858" h="6946" extrusionOk="0">
                  <a:moveTo>
                    <a:pt x="1610" y="0"/>
                  </a:moveTo>
                  <a:cubicBezTo>
                    <a:pt x="1610" y="0"/>
                    <a:pt x="1720" y="2987"/>
                    <a:pt x="1480" y="3226"/>
                  </a:cubicBezTo>
                  <a:cubicBezTo>
                    <a:pt x="1237" y="3466"/>
                    <a:pt x="473" y="3836"/>
                    <a:pt x="473" y="3836"/>
                  </a:cubicBezTo>
                  <a:cubicBezTo>
                    <a:pt x="473" y="3836"/>
                    <a:pt x="1" y="3958"/>
                    <a:pt x="1" y="4977"/>
                  </a:cubicBezTo>
                  <a:cubicBezTo>
                    <a:pt x="1" y="5780"/>
                    <a:pt x="1101" y="6945"/>
                    <a:pt x="2814" y="6945"/>
                  </a:cubicBezTo>
                  <a:cubicBezTo>
                    <a:pt x="3274" y="6945"/>
                    <a:pt x="3778" y="6861"/>
                    <a:pt x="4316" y="6664"/>
                  </a:cubicBezTo>
                  <a:cubicBezTo>
                    <a:pt x="6858" y="5736"/>
                    <a:pt x="6114" y="3557"/>
                    <a:pt x="6114" y="3557"/>
                  </a:cubicBezTo>
                  <a:lnTo>
                    <a:pt x="6114" y="3557"/>
                  </a:lnTo>
                  <a:cubicBezTo>
                    <a:pt x="6114" y="3557"/>
                    <a:pt x="6105" y="3558"/>
                    <a:pt x="6089" y="3558"/>
                  </a:cubicBezTo>
                  <a:cubicBezTo>
                    <a:pt x="6001" y="3558"/>
                    <a:pt x="5696" y="3535"/>
                    <a:pt x="5410" y="3250"/>
                  </a:cubicBezTo>
                  <a:cubicBezTo>
                    <a:pt x="5072" y="2911"/>
                    <a:pt x="5410" y="0"/>
                    <a:pt x="5410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5748975" y="2577256"/>
              <a:ext cx="327" cy="2396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2" y="1"/>
                  </a:moveTo>
                  <a:cubicBezTo>
                    <a:pt x="11" y="3"/>
                    <a:pt x="8" y="33"/>
                    <a:pt x="0" y="83"/>
                  </a:cubicBezTo>
                  <a:lnTo>
                    <a:pt x="0" y="87"/>
                  </a:lnTo>
                  <a:cubicBezTo>
                    <a:pt x="8" y="34"/>
                    <a:pt x="11" y="3"/>
                    <a:pt x="12" y="1"/>
                  </a:cubicBezTo>
                  <a:close/>
                </a:path>
              </a:pathLst>
            </a:custGeom>
            <a:solidFill>
              <a:srgbClr val="D2D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5645137" y="2577256"/>
              <a:ext cx="104164" cy="76088"/>
            </a:xfrm>
            <a:custGeom>
              <a:avLst/>
              <a:gdLst/>
              <a:ahLst/>
              <a:cxnLst/>
              <a:rect l="l" t="t" r="r" b="b"/>
              <a:pathLst>
                <a:path w="3825" h="2794" extrusionOk="0">
                  <a:moveTo>
                    <a:pt x="25" y="0"/>
                  </a:moveTo>
                  <a:lnTo>
                    <a:pt x="25" y="4"/>
                  </a:lnTo>
                  <a:cubicBezTo>
                    <a:pt x="29" y="118"/>
                    <a:pt x="92" y="1932"/>
                    <a:pt x="1" y="2793"/>
                  </a:cubicBezTo>
                  <a:cubicBezTo>
                    <a:pt x="1181" y="2624"/>
                    <a:pt x="3254" y="2050"/>
                    <a:pt x="3813" y="83"/>
                  </a:cubicBezTo>
                  <a:cubicBezTo>
                    <a:pt x="3821" y="32"/>
                    <a:pt x="3825" y="0"/>
                    <a:pt x="3825" y="0"/>
                  </a:cubicBezTo>
                  <a:close/>
                </a:path>
              </a:pathLst>
            </a:custGeom>
            <a:solidFill>
              <a:srgbClr val="F3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5424799" y="2674095"/>
              <a:ext cx="486481" cy="657365"/>
            </a:xfrm>
            <a:custGeom>
              <a:avLst/>
              <a:gdLst/>
              <a:ahLst/>
              <a:cxnLst/>
              <a:rect l="l" t="t" r="r" b="b"/>
              <a:pathLst>
                <a:path w="17864" h="24139" extrusionOk="0">
                  <a:moveTo>
                    <a:pt x="12620" y="1"/>
                  </a:moveTo>
                  <a:cubicBezTo>
                    <a:pt x="12620" y="1"/>
                    <a:pt x="12131" y="2759"/>
                    <a:pt x="9362" y="2759"/>
                  </a:cubicBezTo>
                  <a:cubicBezTo>
                    <a:pt x="9255" y="2759"/>
                    <a:pt x="9146" y="2755"/>
                    <a:pt x="9032" y="2746"/>
                  </a:cubicBezTo>
                  <a:cubicBezTo>
                    <a:pt x="5972" y="2514"/>
                    <a:pt x="6979" y="281"/>
                    <a:pt x="6979" y="280"/>
                  </a:cubicBezTo>
                  <a:lnTo>
                    <a:pt x="6979" y="280"/>
                  </a:lnTo>
                  <a:cubicBezTo>
                    <a:pt x="6978" y="281"/>
                    <a:pt x="3840" y="1409"/>
                    <a:pt x="3529" y="2220"/>
                  </a:cubicBezTo>
                  <a:cubicBezTo>
                    <a:pt x="2663" y="4462"/>
                    <a:pt x="2404" y="10501"/>
                    <a:pt x="2408" y="14237"/>
                  </a:cubicBezTo>
                  <a:cubicBezTo>
                    <a:pt x="2408" y="17974"/>
                    <a:pt x="1" y="24139"/>
                    <a:pt x="1" y="24139"/>
                  </a:cubicBezTo>
                  <a:lnTo>
                    <a:pt x="16373" y="24139"/>
                  </a:lnTo>
                  <a:cubicBezTo>
                    <a:pt x="16373" y="24139"/>
                    <a:pt x="17864" y="5315"/>
                    <a:pt x="16719" y="2794"/>
                  </a:cubicBezTo>
                  <a:cubicBezTo>
                    <a:pt x="15574" y="268"/>
                    <a:pt x="12620" y="1"/>
                    <a:pt x="12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5870650" y="3330916"/>
              <a:ext cx="27" cy="545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16"/>
                  </a:moveTo>
                  <a:lnTo>
                    <a:pt x="1" y="20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8"/>
                  </a:moveTo>
                  <a:lnTo>
                    <a:pt x="1" y="12"/>
                  </a:lnTo>
                  <a:lnTo>
                    <a:pt x="1" y="8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1" y="1"/>
                  </a:moveTo>
                  <a:lnTo>
                    <a:pt x="1" y="5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E3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5645137" y="2846667"/>
              <a:ext cx="232620" cy="484793"/>
            </a:xfrm>
            <a:custGeom>
              <a:avLst/>
              <a:gdLst/>
              <a:ahLst/>
              <a:cxnLst/>
              <a:rect l="l" t="t" r="r" b="b"/>
              <a:pathLst>
                <a:path w="8542" h="17802" extrusionOk="0">
                  <a:moveTo>
                    <a:pt x="5686" y="1"/>
                  </a:moveTo>
                  <a:lnTo>
                    <a:pt x="5686" y="6610"/>
                  </a:lnTo>
                  <a:cubicBezTo>
                    <a:pt x="5686" y="9226"/>
                    <a:pt x="2448" y="9812"/>
                    <a:pt x="2704" y="10670"/>
                  </a:cubicBezTo>
                  <a:cubicBezTo>
                    <a:pt x="2763" y="10867"/>
                    <a:pt x="2897" y="11047"/>
                    <a:pt x="3062" y="11221"/>
                  </a:cubicBezTo>
                  <a:cubicBezTo>
                    <a:pt x="5210" y="10867"/>
                    <a:pt x="7523" y="10434"/>
                    <a:pt x="7743" y="10190"/>
                  </a:cubicBezTo>
                  <a:cubicBezTo>
                    <a:pt x="8086" y="9820"/>
                    <a:pt x="6417" y="3628"/>
                    <a:pt x="5686" y="1"/>
                  </a:cubicBezTo>
                  <a:close/>
                  <a:moveTo>
                    <a:pt x="8542" y="14155"/>
                  </a:moveTo>
                  <a:lnTo>
                    <a:pt x="8542" y="14155"/>
                  </a:lnTo>
                  <a:cubicBezTo>
                    <a:pt x="6312" y="14580"/>
                    <a:pt x="3160" y="14726"/>
                    <a:pt x="1323" y="14777"/>
                  </a:cubicBezTo>
                  <a:cubicBezTo>
                    <a:pt x="583" y="15170"/>
                    <a:pt x="1" y="15701"/>
                    <a:pt x="1" y="16555"/>
                  </a:cubicBezTo>
                  <a:cubicBezTo>
                    <a:pt x="1" y="16964"/>
                    <a:pt x="124" y="17385"/>
                    <a:pt x="340" y="17802"/>
                  </a:cubicBezTo>
                  <a:lnTo>
                    <a:pt x="8282" y="17802"/>
                  </a:lnTo>
                  <a:lnTo>
                    <a:pt x="8282" y="17798"/>
                  </a:lnTo>
                  <a:lnTo>
                    <a:pt x="8282" y="17794"/>
                  </a:lnTo>
                  <a:lnTo>
                    <a:pt x="8282" y="17790"/>
                  </a:lnTo>
                  <a:lnTo>
                    <a:pt x="8282" y="17787"/>
                  </a:lnTo>
                  <a:lnTo>
                    <a:pt x="8282" y="17783"/>
                  </a:lnTo>
                  <a:cubicBezTo>
                    <a:pt x="8294" y="17605"/>
                    <a:pt x="8408" y="16189"/>
                    <a:pt x="8542" y="141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5581413" y="2671263"/>
              <a:ext cx="199179" cy="93462"/>
            </a:xfrm>
            <a:custGeom>
              <a:avLst/>
              <a:gdLst/>
              <a:ahLst/>
              <a:cxnLst/>
              <a:rect l="l" t="t" r="r" b="b"/>
              <a:pathLst>
                <a:path w="7314" h="3432" extrusionOk="0">
                  <a:moveTo>
                    <a:pt x="6862" y="1"/>
                  </a:moveTo>
                  <a:cubicBezTo>
                    <a:pt x="6708" y="1"/>
                    <a:pt x="6566" y="38"/>
                    <a:pt x="6566" y="38"/>
                  </a:cubicBezTo>
                  <a:cubicBezTo>
                    <a:pt x="6566" y="38"/>
                    <a:pt x="6743" y="2685"/>
                    <a:pt x="3455" y="2721"/>
                  </a:cubicBezTo>
                  <a:cubicBezTo>
                    <a:pt x="3432" y="2721"/>
                    <a:pt x="3409" y="2721"/>
                    <a:pt x="3386" y="2721"/>
                  </a:cubicBezTo>
                  <a:cubicBezTo>
                    <a:pt x="184" y="2721"/>
                    <a:pt x="1440" y="285"/>
                    <a:pt x="1440" y="285"/>
                  </a:cubicBezTo>
                  <a:cubicBezTo>
                    <a:pt x="1440" y="285"/>
                    <a:pt x="1345" y="231"/>
                    <a:pt x="1205" y="231"/>
                  </a:cubicBezTo>
                  <a:cubicBezTo>
                    <a:pt x="1044" y="231"/>
                    <a:pt x="824" y="304"/>
                    <a:pt x="626" y="620"/>
                  </a:cubicBezTo>
                  <a:cubicBezTo>
                    <a:pt x="256" y="1211"/>
                    <a:pt x="0" y="3094"/>
                    <a:pt x="2620" y="3390"/>
                  </a:cubicBezTo>
                  <a:cubicBezTo>
                    <a:pt x="2878" y="3418"/>
                    <a:pt x="3121" y="3432"/>
                    <a:pt x="3352" y="3432"/>
                  </a:cubicBezTo>
                  <a:cubicBezTo>
                    <a:pt x="5474" y="3432"/>
                    <a:pt x="6489" y="2308"/>
                    <a:pt x="6724" y="1875"/>
                  </a:cubicBezTo>
                  <a:cubicBezTo>
                    <a:pt x="6983" y="1395"/>
                    <a:pt x="7314" y="545"/>
                    <a:pt x="7239" y="214"/>
                  </a:cubicBezTo>
                  <a:cubicBezTo>
                    <a:pt x="7203" y="42"/>
                    <a:pt x="7025" y="1"/>
                    <a:pt x="6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5413008" y="3172422"/>
              <a:ext cx="259390" cy="101033"/>
            </a:xfrm>
            <a:custGeom>
              <a:avLst/>
              <a:gdLst/>
              <a:ahLst/>
              <a:cxnLst/>
              <a:rect l="l" t="t" r="r" b="b"/>
              <a:pathLst>
                <a:path w="9525" h="3710" extrusionOk="0">
                  <a:moveTo>
                    <a:pt x="5244" y="1"/>
                  </a:moveTo>
                  <a:cubicBezTo>
                    <a:pt x="4856" y="1"/>
                    <a:pt x="4465" y="81"/>
                    <a:pt x="3715" y="325"/>
                  </a:cubicBezTo>
                  <a:cubicBezTo>
                    <a:pt x="2397" y="754"/>
                    <a:pt x="0" y="2260"/>
                    <a:pt x="512" y="2484"/>
                  </a:cubicBezTo>
                  <a:cubicBezTo>
                    <a:pt x="562" y="2507"/>
                    <a:pt x="622" y="2517"/>
                    <a:pt x="690" y="2517"/>
                  </a:cubicBezTo>
                  <a:cubicBezTo>
                    <a:pt x="1311" y="2517"/>
                    <a:pt x="2576" y="1667"/>
                    <a:pt x="2577" y="1667"/>
                  </a:cubicBezTo>
                  <a:lnTo>
                    <a:pt x="2577" y="1667"/>
                  </a:lnTo>
                  <a:cubicBezTo>
                    <a:pt x="2576" y="1667"/>
                    <a:pt x="779" y="2925"/>
                    <a:pt x="964" y="3161"/>
                  </a:cubicBezTo>
                  <a:cubicBezTo>
                    <a:pt x="982" y="3183"/>
                    <a:pt x="1012" y="3193"/>
                    <a:pt x="1054" y="3193"/>
                  </a:cubicBezTo>
                  <a:cubicBezTo>
                    <a:pt x="1473" y="3193"/>
                    <a:pt x="2998" y="2201"/>
                    <a:pt x="2998" y="2201"/>
                  </a:cubicBezTo>
                  <a:lnTo>
                    <a:pt x="2998" y="2201"/>
                  </a:lnTo>
                  <a:cubicBezTo>
                    <a:pt x="2998" y="2201"/>
                    <a:pt x="1618" y="3539"/>
                    <a:pt x="2043" y="3590"/>
                  </a:cubicBezTo>
                  <a:cubicBezTo>
                    <a:pt x="2053" y="3591"/>
                    <a:pt x="2064" y="3592"/>
                    <a:pt x="2075" y="3592"/>
                  </a:cubicBezTo>
                  <a:cubicBezTo>
                    <a:pt x="2522" y="3592"/>
                    <a:pt x="3600" y="2548"/>
                    <a:pt x="3600" y="2547"/>
                  </a:cubicBezTo>
                  <a:lnTo>
                    <a:pt x="3600" y="2547"/>
                  </a:lnTo>
                  <a:cubicBezTo>
                    <a:pt x="3600" y="2548"/>
                    <a:pt x="2573" y="3657"/>
                    <a:pt x="2971" y="3708"/>
                  </a:cubicBezTo>
                  <a:cubicBezTo>
                    <a:pt x="2980" y="3709"/>
                    <a:pt x="2989" y="3709"/>
                    <a:pt x="2999" y="3709"/>
                  </a:cubicBezTo>
                  <a:cubicBezTo>
                    <a:pt x="3410" y="3709"/>
                    <a:pt x="4273" y="2764"/>
                    <a:pt x="4273" y="2764"/>
                  </a:cubicBezTo>
                  <a:cubicBezTo>
                    <a:pt x="4273" y="2764"/>
                    <a:pt x="5626" y="2716"/>
                    <a:pt x="6075" y="2366"/>
                  </a:cubicBezTo>
                  <a:cubicBezTo>
                    <a:pt x="6472" y="2057"/>
                    <a:pt x="6763" y="1908"/>
                    <a:pt x="7047" y="1908"/>
                  </a:cubicBezTo>
                  <a:cubicBezTo>
                    <a:pt x="7081" y="1908"/>
                    <a:pt x="7115" y="1910"/>
                    <a:pt x="7148" y="1914"/>
                  </a:cubicBezTo>
                  <a:cubicBezTo>
                    <a:pt x="7468" y="1954"/>
                    <a:pt x="9525" y="2095"/>
                    <a:pt x="9525" y="2095"/>
                  </a:cubicBezTo>
                  <a:lnTo>
                    <a:pt x="8973" y="33"/>
                  </a:lnTo>
                  <a:cubicBezTo>
                    <a:pt x="8973" y="33"/>
                    <a:pt x="8031" y="145"/>
                    <a:pt x="7124" y="145"/>
                  </a:cubicBezTo>
                  <a:cubicBezTo>
                    <a:pt x="6824" y="145"/>
                    <a:pt x="6528" y="133"/>
                    <a:pt x="6271" y="100"/>
                  </a:cubicBezTo>
                  <a:cubicBezTo>
                    <a:pt x="5828" y="46"/>
                    <a:pt x="5537" y="1"/>
                    <a:pt x="5244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5626646" y="2694247"/>
              <a:ext cx="354295" cy="555489"/>
            </a:xfrm>
            <a:custGeom>
              <a:avLst/>
              <a:gdLst/>
              <a:ahLst/>
              <a:cxnLst/>
              <a:rect l="l" t="t" r="r" b="b"/>
              <a:pathLst>
                <a:path w="13010" h="20398" extrusionOk="0">
                  <a:moveTo>
                    <a:pt x="7407" y="0"/>
                  </a:moveTo>
                  <a:cubicBezTo>
                    <a:pt x="7407" y="0"/>
                    <a:pt x="5940" y="1216"/>
                    <a:pt x="6038" y="3490"/>
                  </a:cubicBezTo>
                  <a:cubicBezTo>
                    <a:pt x="6137" y="5763"/>
                    <a:pt x="8851" y="15323"/>
                    <a:pt x="8422" y="15787"/>
                  </a:cubicBezTo>
                  <a:cubicBezTo>
                    <a:pt x="7997" y="16252"/>
                    <a:pt x="0" y="17396"/>
                    <a:pt x="0" y="17396"/>
                  </a:cubicBezTo>
                  <a:cubicBezTo>
                    <a:pt x="55" y="18670"/>
                    <a:pt x="511" y="20397"/>
                    <a:pt x="511" y="20397"/>
                  </a:cubicBezTo>
                  <a:cubicBezTo>
                    <a:pt x="511" y="20397"/>
                    <a:pt x="10220" y="20374"/>
                    <a:pt x="11613" y="18855"/>
                  </a:cubicBezTo>
                  <a:cubicBezTo>
                    <a:pt x="13009" y="17337"/>
                    <a:pt x="12305" y="8875"/>
                    <a:pt x="11011" y="4835"/>
                  </a:cubicBezTo>
                  <a:cubicBezTo>
                    <a:pt x="9740" y="850"/>
                    <a:pt x="7407" y="0"/>
                    <a:pt x="7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5640535" y="3249708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0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632638" y="2719301"/>
              <a:ext cx="331038" cy="530435"/>
            </a:xfrm>
            <a:custGeom>
              <a:avLst/>
              <a:gdLst/>
              <a:ahLst/>
              <a:cxnLst/>
              <a:rect l="l" t="t" r="r" b="b"/>
              <a:pathLst>
                <a:path w="12156" h="19478" extrusionOk="0">
                  <a:moveTo>
                    <a:pt x="8509" y="1"/>
                  </a:moveTo>
                  <a:lnTo>
                    <a:pt x="8509" y="1"/>
                  </a:lnTo>
                  <a:cubicBezTo>
                    <a:pt x="8525" y="88"/>
                    <a:pt x="8545" y="178"/>
                    <a:pt x="8572" y="276"/>
                  </a:cubicBezTo>
                  <a:cubicBezTo>
                    <a:pt x="8572" y="276"/>
                    <a:pt x="10543" y="9587"/>
                    <a:pt x="10826" y="12951"/>
                  </a:cubicBezTo>
                  <a:cubicBezTo>
                    <a:pt x="11113" y="16311"/>
                    <a:pt x="10751" y="17309"/>
                    <a:pt x="7522" y="17861"/>
                  </a:cubicBezTo>
                  <a:cubicBezTo>
                    <a:pt x="5917" y="18136"/>
                    <a:pt x="3769" y="18206"/>
                    <a:pt x="2018" y="18206"/>
                  </a:cubicBezTo>
                  <a:cubicBezTo>
                    <a:pt x="1239" y="18206"/>
                    <a:pt x="543" y="18191"/>
                    <a:pt x="0" y="18175"/>
                  </a:cubicBezTo>
                  <a:lnTo>
                    <a:pt x="0" y="18175"/>
                  </a:lnTo>
                  <a:cubicBezTo>
                    <a:pt x="138" y="18896"/>
                    <a:pt x="287" y="19466"/>
                    <a:pt x="291" y="19477"/>
                  </a:cubicBezTo>
                  <a:cubicBezTo>
                    <a:pt x="291" y="19477"/>
                    <a:pt x="10000" y="19454"/>
                    <a:pt x="11393" y="17935"/>
                  </a:cubicBezTo>
                  <a:cubicBezTo>
                    <a:pt x="11931" y="17349"/>
                    <a:pt x="12156" y="15728"/>
                    <a:pt x="12156" y="13730"/>
                  </a:cubicBezTo>
                  <a:cubicBezTo>
                    <a:pt x="12156" y="10548"/>
                    <a:pt x="11586" y="6397"/>
                    <a:pt x="10791" y="3915"/>
                  </a:cubicBezTo>
                  <a:cubicBezTo>
                    <a:pt x="10153" y="1920"/>
                    <a:pt x="9253" y="709"/>
                    <a:pt x="8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624577" y="3104668"/>
              <a:ext cx="303125" cy="65249"/>
            </a:xfrm>
            <a:custGeom>
              <a:avLst/>
              <a:gdLst/>
              <a:ahLst/>
              <a:cxnLst/>
              <a:rect l="l" t="t" r="r" b="b"/>
              <a:pathLst>
                <a:path w="11131" h="2396" extrusionOk="0">
                  <a:moveTo>
                    <a:pt x="9912" y="1"/>
                  </a:moveTo>
                  <a:cubicBezTo>
                    <a:pt x="9829" y="1"/>
                    <a:pt x="9759" y="10"/>
                    <a:pt x="9710" y="28"/>
                  </a:cubicBezTo>
                  <a:cubicBezTo>
                    <a:pt x="9627" y="59"/>
                    <a:pt x="9612" y="114"/>
                    <a:pt x="9612" y="146"/>
                  </a:cubicBezTo>
                  <a:cubicBezTo>
                    <a:pt x="9603" y="232"/>
                    <a:pt x="9694" y="322"/>
                    <a:pt x="9899" y="433"/>
                  </a:cubicBezTo>
                  <a:cubicBezTo>
                    <a:pt x="10379" y="692"/>
                    <a:pt x="10622" y="1043"/>
                    <a:pt x="10740" y="1286"/>
                  </a:cubicBezTo>
                  <a:cubicBezTo>
                    <a:pt x="10436" y="1023"/>
                    <a:pt x="9837" y="622"/>
                    <a:pt x="9038" y="622"/>
                  </a:cubicBezTo>
                  <a:cubicBezTo>
                    <a:pt x="8835" y="622"/>
                    <a:pt x="8619" y="648"/>
                    <a:pt x="8392" y="708"/>
                  </a:cubicBezTo>
                  <a:cubicBezTo>
                    <a:pt x="6885" y="1110"/>
                    <a:pt x="131" y="2243"/>
                    <a:pt x="64" y="2254"/>
                  </a:cubicBezTo>
                  <a:cubicBezTo>
                    <a:pt x="24" y="2262"/>
                    <a:pt x="1" y="2297"/>
                    <a:pt x="5" y="2337"/>
                  </a:cubicBezTo>
                  <a:cubicBezTo>
                    <a:pt x="13" y="2368"/>
                    <a:pt x="40" y="2396"/>
                    <a:pt x="76" y="2396"/>
                  </a:cubicBezTo>
                  <a:cubicBezTo>
                    <a:pt x="80" y="2396"/>
                    <a:pt x="84" y="2396"/>
                    <a:pt x="88" y="2392"/>
                  </a:cubicBezTo>
                  <a:cubicBezTo>
                    <a:pt x="155" y="2380"/>
                    <a:pt x="6916" y="1247"/>
                    <a:pt x="8427" y="845"/>
                  </a:cubicBezTo>
                  <a:cubicBezTo>
                    <a:pt x="8641" y="788"/>
                    <a:pt x="8845" y="764"/>
                    <a:pt x="9036" y="764"/>
                  </a:cubicBezTo>
                  <a:cubicBezTo>
                    <a:pt x="10149" y="764"/>
                    <a:pt x="10852" y="1587"/>
                    <a:pt x="10863" y="1597"/>
                  </a:cubicBezTo>
                  <a:cubicBezTo>
                    <a:pt x="10875" y="1612"/>
                    <a:pt x="10895" y="1621"/>
                    <a:pt x="10914" y="1621"/>
                  </a:cubicBezTo>
                  <a:cubicBezTo>
                    <a:pt x="10925" y="1621"/>
                    <a:pt x="10935" y="1619"/>
                    <a:pt x="10945" y="1613"/>
                  </a:cubicBezTo>
                  <a:cubicBezTo>
                    <a:pt x="10976" y="1601"/>
                    <a:pt x="10992" y="1570"/>
                    <a:pt x="10985" y="1538"/>
                  </a:cubicBezTo>
                  <a:cubicBezTo>
                    <a:pt x="10981" y="1506"/>
                    <a:pt x="10831" y="779"/>
                    <a:pt x="9966" y="311"/>
                  </a:cubicBezTo>
                  <a:cubicBezTo>
                    <a:pt x="9816" y="228"/>
                    <a:pt x="9769" y="181"/>
                    <a:pt x="9757" y="161"/>
                  </a:cubicBezTo>
                  <a:cubicBezTo>
                    <a:pt x="9783" y="146"/>
                    <a:pt x="9834" y="139"/>
                    <a:pt x="9902" y="139"/>
                  </a:cubicBezTo>
                  <a:cubicBezTo>
                    <a:pt x="10185" y="139"/>
                    <a:pt x="10757" y="264"/>
                    <a:pt x="11004" y="511"/>
                  </a:cubicBezTo>
                  <a:cubicBezTo>
                    <a:pt x="11018" y="525"/>
                    <a:pt x="11036" y="532"/>
                    <a:pt x="11054" y="532"/>
                  </a:cubicBezTo>
                  <a:cubicBezTo>
                    <a:pt x="11071" y="532"/>
                    <a:pt x="11089" y="525"/>
                    <a:pt x="11103" y="511"/>
                  </a:cubicBezTo>
                  <a:cubicBezTo>
                    <a:pt x="11130" y="484"/>
                    <a:pt x="11130" y="440"/>
                    <a:pt x="11103" y="413"/>
                  </a:cubicBezTo>
                  <a:cubicBezTo>
                    <a:pt x="10845" y="156"/>
                    <a:pt x="10261" y="1"/>
                    <a:pt x="9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773402" y="2738091"/>
              <a:ext cx="38044" cy="154245"/>
            </a:xfrm>
            <a:custGeom>
              <a:avLst/>
              <a:gdLst/>
              <a:ahLst/>
              <a:cxnLst/>
              <a:rect l="l" t="t" r="r" b="b"/>
              <a:pathLst>
                <a:path w="1397" h="5664" extrusionOk="0">
                  <a:moveTo>
                    <a:pt x="921" y="0"/>
                  </a:moveTo>
                  <a:cubicBezTo>
                    <a:pt x="897" y="0"/>
                    <a:pt x="874" y="11"/>
                    <a:pt x="861" y="31"/>
                  </a:cubicBezTo>
                  <a:cubicBezTo>
                    <a:pt x="826" y="82"/>
                    <a:pt x="0" y="1380"/>
                    <a:pt x="1251" y="5613"/>
                  </a:cubicBezTo>
                  <a:cubicBezTo>
                    <a:pt x="1263" y="5644"/>
                    <a:pt x="1291" y="5664"/>
                    <a:pt x="1318" y="5664"/>
                  </a:cubicBezTo>
                  <a:lnTo>
                    <a:pt x="1342" y="5664"/>
                  </a:lnTo>
                  <a:cubicBezTo>
                    <a:pt x="1377" y="5652"/>
                    <a:pt x="1397" y="5613"/>
                    <a:pt x="1389" y="5573"/>
                  </a:cubicBezTo>
                  <a:cubicBezTo>
                    <a:pt x="158" y="1419"/>
                    <a:pt x="972" y="121"/>
                    <a:pt x="979" y="109"/>
                  </a:cubicBezTo>
                  <a:cubicBezTo>
                    <a:pt x="999" y="78"/>
                    <a:pt x="992" y="35"/>
                    <a:pt x="960" y="11"/>
                  </a:cubicBezTo>
                  <a:cubicBezTo>
                    <a:pt x="949" y="4"/>
                    <a:pt x="935" y="0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5533430" y="2321298"/>
              <a:ext cx="288501" cy="311812"/>
            </a:xfrm>
            <a:custGeom>
              <a:avLst/>
              <a:gdLst/>
              <a:ahLst/>
              <a:cxnLst/>
              <a:rect l="l" t="t" r="r" b="b"/>
              <a:pathLst>
                <a:path w="10594" h="11450" extrusionOk="0">
                  <a:moveTo>
                    <a:pt x="5695" y="1"/>
                  </a:moveTo>
                  <a:cubicBezTo>
                    <a:pt x="3604" y="1"/>
                    <a:pt x="1725" y="1167"/>
                    <a:pt x="1220" y="2515"/>
                  </a:cubicBezTo>
                  <a:cubicBezTo>
                    <a:pt x="1220" y="2515"/>
                    <a:pt x="1" y="6575"/>
                    <a:pt x="1401" y="9899"/>
                  </a:cubicBezTo>
                  <a:cubicBezTo>
                    <a:pt x="1907" y="11099"/>
                    <a:pt x="2689" y="11450"/>
                    <a:pt x="3551" y="11450"/>
                  </a:cubicBezTo>
                  <a:cubicBezTo>
                    <a:pt x="4103" y="11450"/>
                    <a:pt x="4688" y="11306"/>
                    <a:pt x="5256" y="11150"/>
                  </a:cubicBezTo>
                  <a:cubicBezTo>
                    <a:pt x="6861" y="10710"/>
                    <a:pt x="8745" y="9265"/>
                    <a:pt x="9635" y="6795"/>
                  </a:cubicBezTo>
                  <a:cubicBezTo>
                    <a:pt x="10523" y="4325"/>
                    <a:pt x="10594" y="1590"/>
                    <a:pt x="7797" y="419"/>
                  </a:cubicBezTo>
                  <a:cubicBezTo>
                    <a:pt x="7101" y="128"/>
                    <a:pt x="6387" y="1"/>
                    <a:pt x="5695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5572753" y="2498091"/>
              <a:ext cx="19417" cy="19117"/>
            </a:xfrm>
            <a:custGeom>
              <a:avLst/>
              <a:gdLst/>
              <a:ahLst/>
              <a:cxnLst/>
              <a:rect l="l" t="t" r="r" b="b"/>
              <a:pathLst>
                <a:path w="713" h="702" extrusionOk="0">
                  <a:moveTo>
                    <a:pt x="353" y="0"/>
                  </a:moveTo>
                  <a:cubicBezTo>
                    <a:pt x="351" y="0"/>
                    <a:pt x="348" y="0"/>
                    <a:pt x="346" y="0"/>
                  </a:cubicBezTo>
                  <a:cubicBezTo>
                    <a:pt x="153" y="8"/>
                    <a:pt x="0" y="169"/>
                    <a:pt x="8" y="362"/>
                  </a:cubicBezTo>
                  <a:cubicBezTo>
                    <a:pt x="12" y="552"/>
                    <a:pt x="169" y="701"/>
                    <a:pt x="359" y="701"/>
                  </a:cubicBezTo>
                  <a:cubicBezTo>
                    <a:pt x="361" y="701"/>
                    <a:pt x="363" y="701"/>
                    <a:pt x="366" y="701"/>
                  </a:cubicBezTo>
                  <a:cubicBezTo>
                    <a:pt x="558" y="692"/>
                    <a:pt x="712" y="531"/>
                    <a:pt x="705" y="338"/>
                  </a:cubicBezTo>
                  <a:cubicBezTo>
                    <a:pt x="700" y="148"/>
                    <a:pt x="54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5557421" y="2470532"/>
              <a:ext cx="44062" cy="16966"/>
            </a:xfrm>
            <a:custGeom>
              <a:avLst/>
              <a:gdLst/>
              <a:ahLst/>
              <a:cxnLst/>
              <a:rect l="l" t="t" r="r" b="b"/>
              <a:pathLst>
                <a:path w="1618" h="623" extrusionOk="0">
                  <a:moveTo>
                    <a:pt x="1064" y="1"/>
                  </a:moveTo>
                  <a:cubicBezTo>
                    <a:pt x="1054" y="1"/>
                    <a:pt x="1045" y="1"/>
                    <a:pt x="1035" y="1"/>
                  </a:cubicBezTo>
                  <a:cubicBezTo>
                    <a:pt x="449" y="17"/>
                    <a:pt x="1" y="622"/>
                    <a:pt x="1" y="622"/>
                  </a:cubicBezTo>
                  <a:cubicBezTo>
                    <a:pt x="1" y="622"/>
                    <a:pt x="398" y="533"/>
                    <a:pt x="912" y="533"/>
                  </a:cubicBezTo>
                  <a:cubicBezTo>
                    <a:pt x="1096" y="533"/>
                    <a:pt x="1294" y="544"/>
                    <a:pt x="1495" y="575"/>
                  </a:cubicBezTo>
                  <a:cubicBezTo>
                    <a:pt x="1495" y="575"/>
                    <a:pt x="1618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648351" y="2499671"/>
              <a:ext cx="19335" cy="19117"/>
            </a:xfrm>
            <a:custGeom>
              <a:avLst/>
              <a:gdLst/>
              <a:ahLst/>
              <a:cxnLst/>
              <a:rect l="l" t="t" r="r" b="b"/>
              <a:pathLst>
                <a:path w="710" h="702" extrusionOk="0">
                  <a:moveTo>
                    <a:pt x="351" y="1"/>
                  </a:moveTo>
                  <a:cubicBezTo>
                    <a:pt x="348" y="1"/>
                    <a:pt x="346" y="1"/>
                    <a:pt x="344" y="1"/>
                  </a:cubicBezTo>
                  <a:cubicBezTo>
                    <a:pt x="151" y="9"/>
                    <a:pt x="1" y="171"/>
                    <a:pt x="6" y="363"/>
                  </a:cubicBezTo>
                  <a:cubicBezTo>
                    <a:pt x="13" y="554"/>
                    <a:pt x="171" y="702"/>
                    <a:pt x="360" y="702"/>
                  </a:cubicBezTo>
                  <a:cubicBezTo>
                    <a:pt x="363" y="702"/>
                    <a:pt x="365" y="702"/>
                    <a:pt x="367" y="701"/>
                  </a:cubicBezTo>
                  <a:cubicBezTo>
                    <a:pt x="560" y="694"/>
                    <a:pt x="709" y="532"/>
                    <a:pt x="705" y="340"/>
                  </a:cubicBezTo>
                  <a:cubicBezTo>
                    <a:pt x="698" y="150"/>
                    <a:pt x="54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636586" y="2472357"/>
              <a:ext cx="45124" cy="16421"/>
            </a:xfrm>
            <a:custGeom>
              <a:avLst/>
              <a:gdLst/>
              <a:ahLst/>
              <a:cxnLst/>
              <a:rect l="l" t="t" r="r" b="b"/>
              <a:pathLst>
                <a:path w="1657" h="603" extrusionOk="0">
                  <a:moveTo>
                    <a:pt x="611" y="1"/>
                  </a:moveTo>
                  <a:cubicBezTo>
                    <a:pt x="603" y="1"/>
                    <a:pt x="595" y="1"/>
                    <a:pt x="587" y="1"/>
                  </a:cubicBezTo>
                  <a:cubicBezTo>
                    <a:pt x="1" y="21"/>
                    <a:pt x="162" y="603"/>
                    <a:pt x="162" y="603"/>
                  </a:cubicBezTo>
                  <a:cubicBezTo>
                    <a:pt x="466" y="536"/>
                    <a:pt x="767" y="516"/>
                    <a:pt x="1019" y="516"/>
                  </a:cubicBezTo>
                  <a:cubicBezTo>
                    <a:pt x="1392" y="516"/>
                    <a:pt x="1657" y="560"/>
                    <a:pt x="1657" y="560"/>
                  </a:cubicBezTo>
                  <a:cubicBezTo>
                    <a:pt x="1657" y="560"/>
                    <a:pt x="1186" y="1"/>
                    <a:pt x="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5596418" y="2547899"/>
              <a:ext cx="31944" cy="7434"/>
            </a:xfrm>
            <a:custGeom>
              <a:avLst/>
              <a:gdLst/>
              <a:ahLst/>
              <a:cxnLst/>
              <a:rect l="l" t="t" r="r" b="b"/>
              <a:pathLst>
                <a:path w="1173" h="273" extrusionOk="0">
                  <a:moveTo>
                    <a:pt x="1" y="0"/>
                  </a:moveTo>
                  <a:cubicBezTo>
                    <a:pt x="1" y="0"/>
                    <a:pt x="5" y="272"/>
                    <a:pt x="461" y="272"/>
                  </a:cubicBezTo>
                  <a:cubicBezTo>
                    <a:pt x="921" y="272"/>
                    <a:pt x="1172" y="0"/>
                    <a:pt x="1172" y="0"/>
                  </a:cubicBezTo>
                  <a:lnTo>
                    <a:pt x="1172" y="0"/>
                  </a:lnTo>
                  <a:cubicBezTo>
                    <a:pt x="980" y="61"/>
                    <a:pt x="785" y="81"/>
                    <a:pt x="612" y="81"/>
                  </a:cubicBezTo>
                  <a:cubicBezTo>
                    <a:pt x="265" y="8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5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5596936" y="2568052"/>
              <a:ext cx="48365" cy="22821"/>
            </a:xfrm>
            <a:custGeom>
              <a:avLst/>
              <a:gdLst/>
              <a:ahLst/>
              <a:cxnLst/>
              <a:rect l="l" t="t" r="r" b="b"/>
              <a:pathLst>
                <a:path w="1776" h="838" extrusionOk="0">
                  <a:moveTo>
                    <a:pt x="1776" y="0"/>
                  </a:moveTo>
                  <a:lnTo>
                    <a:pt x="100" y="83"/>
                  </a:lnTo>
                  <a:cubicBezTo>
                    <a:pt x="100" y="83"/>
                    <a:pt x="1" y="531"/>
                    <a:pt x="567" y="794"/>
                  </a:cubicBezTo>
                  <a:cubicBezTo>
                    <a:pt x="631" y="824"/>
                    <a:pt x="695" y="838"/>
                    <a:pt x="759" y="838"/>
                  </a:cubicBezTo>
                  <a:cubicBezTo>
                    <a:pt x="1269" y="838"/>
                    <a:pt x="1776" y="0"/>
                    <a:pt x="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5518152" y="2293493"/>
              <a:ext cx="304977" cy="261868"/>
            </a:xfrm>
            <a:custGeom>
              <a:avLst/>
              <a:gdLst/>
              <a:ahLst/>
              <a:cxnLst/>
              <a:rect l="l" t="t" r="r" b="b"/>
              <a:pathLst>
                <a:path w="11199" h="9616" extrusionOk="0">
                  <a:moveTo>
                    <a:pt x="6541" y="0"/>
                  </a:moveTo>
                  <a:cubicBezTo>
                    <a:pt x="4640" y="0"/>
                    <a:pt x="808" y="1087"/>
                    <a:pt x="388" y="2698"/>
                  </a:cubicBezTo>
                  <a:cubicBezTo>
                    <a:pt x="0" y="4186"/>
                    <a:pt x="972" y="5762"/>
                    <a:pt x="1286" y="5762"/>
                  </a:cubicBezTo>
                  <a:cubicBezTo>
                    <a:pt x="1344" y="5762"/>
                    <a:pt x="1379" y="5708"/>
                    <a:pt x="1379" y="5589"/>
                  </a:cubicBezTo>
                  <a:cubicBezTo>
                    <a:pt x="1379" y="4614"/>
                    <a:pt x="2162" y="4217"/>
                    <a:pt x="2162" y="4217"/>
                  </a:cubicBezTo>
                  <a:cubicBezTo>
                    <a:pt x="2983" y="4618"/>
                    <a:pt x="3772" y="4755"/>
                    <a:pt x="4466" y="4755"/>
                  </a:cubicBezTo>
                  <a:cubicBezTo>
                    <a:pt x="5939" y="4755"/>
                    <a:pt x="6982" y="4138"/>
                    <a:pt x="6982" y="4138"/>
                  </a:cubicBezTo>
                  <a:cubicBezTo>
                    <a:pt x="7131" y="5369"/>
                    <a:pt x="7981" y="5456"/>
                    <a:pt x="8032" y="6141"/>
                  </a:cubicBezTo>
                  <a:cubicBezTo>
                    <a:pt x="8069" y="6690"/>
                    <a:pt x="8466" y="7612"/>
                    <a:pt x="8624" y="7612"/>
                  </a:cubicBezTo>
                  <a:cubicBezTo>
                    <a:pt x="8664" y="7612"/>
                    <a:pt x="8689" y="7553"/>
                    <a:pt x="8689" y="7415"/>
                  </a:cubicBezTo>
                  <a:cubicBezTo>
                    <a:pt x="8689" y="6931"/>
                    <a:pt x="9017" y="6251"/>
                    <a:pt x="9484" y="6251"/>
                  </a:cubicBezTo>
                  <a:cubicBezTo>
                    <a:pt x="9652" y="6251"/>
                    <a:pt x="9836" y="6339"/>
                    <a:pt x="10030" y="6553"/>
                  </a:cubicBezTo>
                  <a:cubicBezTo>
                    <a:pt x="10533" y="7113"/>
                    <a:pt x="9775" y="8476"/>
                    <a:pt x="9177" y="8476"/>
                  </a:cubicBezTo>
                  <a:cubicBezTo>
                    <a:pt x="9153" y="8476"/>
                    <a:pt x="9130" y="8473"/>
                    <a:pt x="9106" y="8469"/>
                  </a:cubicBezTo>
                  <a:cubicBezTo>
                    <a:pt x="9104" y="8469"/>
                    <a:pt x="9103" y="8468"/>
                    <a:pt x="9101" y="8468"/>
                  </a:cubicBezTo>
                  <a:cubicBezTo>
                    <a:pt x="8992" y="8468"/>
                    <a:pt x="9004" y="9113"/>
                    <a:pt x="9031" y="9295"/>
                  </a:cubicBezTo>
                  <a:cubicBezTo>
                    <a:pt x="9062" y="9499"/>
                    <a:pt x="9233" y="9616"/>
                    <a:pt x="9410" y="9616"/>
                  </a:cubicBezTo>
                  <a:cubicBezTo>
                    <a:pt x="9526" y="9616"/>
                    <a:pt x="9646" y="9564"/>
                    <a:pt x="9727" y="9453"/>
                  </a:cubicBezTo>
                  <a:cubicBezTo>
                    <a:pt x="11198" y="7419"/>
                    <a:pt x="11131" y="4692"/>
                    <a:pt x="10793" y="3296"/>
                  </a:cubicBezTo>
                  <a:cubicBezTo>
                    <a:pt x="10423" y="1766"/>
                    <a:pt x="9141" y="1644"/>
                    <a:pt x="9141" y="1644"/>
                  </a:cubicBezTo>
                  <a:cubicBezTo>
                    <a:pt x="8858" y="1160"/>
                    <a:pt x="8653" y="263"/>
                    <a:pt x="7033" y="31"/>
                  </a:cubicBezTo>
                  <a:cubicBezTo>
                    <a:pt x="6890" y="10"/>
                    <a:pt x="6724" y="0"/>
                    <a:pt x="6541" y="0"/>
                  </a:cubicBezTo>
                  <a:close/>
                </a:path>
              </a:pathLst>
            </a:custGeom>
            <a:solidFill>
              <a:srgbClr val="482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5529672" y="2730439"/>
              <a:ext cx="55854" cy="111762"/>
            </a:xfrm>
            <a:custGeom>
              <a:avLst/>
              <a:gdLst/>
              <a:ahLst/>
              <a:cxnLst/>
              <a:rect l="l" t="t" r="r" b="b"/>
              <a:pathLst>
                <a:path w="2051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685" y="4104"/>
                  </a:lnTo>
                  <a:cubicBezTo>
                    <a:pt x="1441" y="4104"/>
                    <a:pt x="2051" y="3183"/>
                    <a:pt x="2051" y="2050"/>
                  </a:cubicBezTo>
                  <a:cubicBezTo>
                    <a:pt x="2051" y="917"/>
                    <a:pt x="1441" y="1"/>
                    <a:pt x="685" y="1"/>
                  </a:cubicBezTo>
                  <a:close/>
                </a:path>
              </a:pathLst>
            </a:custGeom>
            <a:solidFill>
              <a:srgbClr val="E4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5492390" y="2730439"/>
              <a:ext cx="74590" cy="111762"/>
            </a:xfrm>
            <a:custGeom>
              <a:avLst/>
              <a:gdLst/>
              <a:ahLst/>
              <a:cxnLst/>
              <a:rect l="l" t="t" r="r" b="b"/>
              <a:pathLst>
                <a:path w="2739" h="4104" extrusionOk="0">
                  <a:moveTo>
                    <a:pt x="1370" y="1"/>
                  </a:moveTo>
                  <a:cubicBezTo>
                    <a:pt x="615" y="1"/>
                    <a:pt x="1" y="917"/>
                    <a:pt x="1" y="2050"/>
                  </a:cubicBezTo>
                  <a:cubicBezTo>
                    <a:pt x="1" y="3183"/>
                    <a:pt x="615" y="4104"/>
                    <a:pt x="1370" y="4104"/>
                  </a:cubicBezTo>
                  <a:cubicBezTo>
                    <a:pt x="2125" y="4104"/>
                    <a:pt x="2739" y="3183"/>
                    <a:pt x="2739" y="2050"/>
                  </a:cubicBezTo>
                  <a:cubicBezTo>
                    <a:pt x="2739" y="917"/>
                    <a:pt x="2125" y="1"/>
                    <a:pt x="1370" y="1"/>
                  </a:cubicBezTo>
                  <a:close/>
                </a:path>
              </a:pathLst>
            </a:custGeom>
            <a:solidFill>
              <a:srgbClr val="B1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5497428" y="2749529"/>
              <a:ext cx="49100" cy="73637"/>
            </a:xfrm>
            <a:custGeom>
              <a:avLst/>
              <a:gdLst/>
              <a:ahLst/>
              <a:cxnLst/>
              <a:rect l="l" t="t" r="r" b="b"/>
              <a:pathLst>
                <a:path w="1803" h="2704" extrusionOk="0">
                  <a:moveTo>
                    <a:pt x="1" y="0"/>
                  </a:moveTo>
                  <a:lnTo>
                    <a:pt x="1" y="2703"/>
                  </a:lnTo>
                  <a:lnTo>
                    <a:pt x="902" y="2703"/>
                  </a:lnTo>
                  <a:cubicBezTo>
                    <a:pt x="1401" y="2703"/>
                    <a:pt x="1802" y="2097"/>
                    <a:pt x="1802" y="1349"/>
                  </a:cubicBezTo>
                  <a:cubicBezTo>
                    <a:pt x="1802" y="606"/>
                    <a:pt x="1401" y="0"/>
                    <a:pt x="902" y="0"/>
                  </a:cubicBezTo>
                  <a:close/>
                </a:path>
              </a:pathLst>
            </a:custGeom>
            <a:solidFill>
              <a:srgbClr val="E4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5472892" y="2749529"/>
              <a:ext cx="49100" cy="73637"/>
            </a:xfrm>
            <a:custGeom>
              <a:avLst/>
              <a:gdLst/>
              <a:ahLst/>
              <a:cxnLst/>
              <a:rect l="l" t="t" r="r" b="b"/>
              <a:pathLst>
                <a:path w="1803" h="2704" extrusionOk="0">
                  <a:moveTo>
                    <a:pt x="902" y="0"/>
                  </a:moveTo>
                  <a:cubicBezTo>
                    <a:pt x="406" y="0"/>
                    <a:pt x="0" y="606"/>
                    <a:pt x="0" y="1349"/>
                  </a:cubicBezTo>
                  <a:cubicBezTo>
                    <a:pt x="0" y="2097"/>
                    <a:pt x="406" y="2703"/>
                    <a:pt x="902" y="2703"/>
                  </a:cubicBezTo>
                  <a:cubicBezTo>
                    <a:pt x="1401" y="2703"/>
                    <a:pt x="1803" y="2097"/>
                    <a:pt x="1803" y="1349"/>
                  </a:cubicBezTo>
                  <a:cubicBezTo>
                    <a:pt x="1803" y="606"/>
                    <a:pt x="1401" y="0"/>
                    <a:pt x="902" y="0"/>
                  </a:cubicBezTo>
                  <a:close/>
                </a:path>
              </a:pathLst>
            </a:custGeom>
            <a:solidFill>
              <a:srgbClr val="B1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5333407" y="2739998"/>
              <a:ext cx="208274" cy="156532"/>
            </a:xfrm>
            <a:custGeom>
              <a:avLst/>
              <a:gdLst/>
              <a:ahLst/>
              <a:cxnLst/>
              <a:rect l="l" t="t" r="r" b="b"/>
              <a:pathLst>
                <a:path w="7648" h="5748" extrusionOk="0">
                  <a:moveTo>
                    <a:pt x="6868" y="1"/>
                  </a:moveTo>
                  <a:cubicBezTo>
                    <a:pt x="6336" y="1"/>
                    <a:pt x="4918" y="585"/>
                    <a:pt x="4296" y="818"/>
                  </a:cubicBezTo>
                  <a:cubicBezTo>
                    <a:pt x="3530" y="1105"/>
                    <a:pt x="2668" y="2589"/>
                    <a:pt x="2046" y="3115"/>
                  </a:cubicBezTo>
                  <a:cubicBezTo>
                    <a:pt x="1425" y="3643"/>
                    <a:pt x="0" y="3856"/>
                    <a:pt x="0" y="3856"/>
                  </a:cubicBezTo>
                  <a:lnTo>
                    <a:pt x="705" y="5748"/>
                  </a:lnTo>
                  <a:lnTo>
                    <a:pt x="2668" y="4697"/>
                  </a:lnTo>
                  <a:cubicBezTo>
                    <a:pt x="2691" y="4698"/>
                    <a:pt x="2714" y="4698"/>
                    <a:pt x="2737" y="4698"/>
                  </a:cubicBezTo>
                  <a:cubicBezTo>
                    <a:pt x="4191" y="4698"/>
                    <a:pt x="5445" y="3261"/>
                    <a:pt x="5445" y="3261"/>
                  </a:cubicBezTo>
                  <a:cubicBezTo>
                    <a:pt x="5445" y="3261"/>
                    <a:pt x="5767" y="3311"/>
                    <a:pt x="6109" y="3311"/>
                  </a:cubicBezTo>
                  <a:cubicBezTo>
                    <a:pt x="6341" y="3311"/>
                    <a:pt x="6581" y="3288"/>
                    <a:pt x="6736" y="3210"/>
                  </a:cubicBezTo>
                  <a:cubicBezTo>
                    <a:pt x="7121" y="3021"/>
                    <a:pt x="5540" y="2636"/>
                    <a:pt x="5540" y="2636"/>
                  </a:cubicBezTo>
                  <a:lnTo>
                    <a:pt x="5540" y="2636"/>
                  </a:lnTo>
                  <a:cubicBezTo>
                    <a:pt x="5540" y="2636"/>
                    <a:pt x="5710" y="2649"/>
                    <a:pt x="5947" y="2649"/>
                  </a:cubicBezTo>
                  <a:cubicBezTo>
                    <a:pt x="6351" y="2649"/>
                    <a:pt x="6945" y="2610"/>
                    <a:pt x="7215" y="2400"/>
                  </a:cubicBezTo>
                  <a:cubicBezTo>
                    <a:pt x="7648" y="2062"/>
                    <a:pt x="5492" y="2015"/>
                    <a:pt x="5492" y="2015"/>
                  </a:cubicBezTo>
                  <a:cubicBezTo>
                    <a:pt x="5492" y="2015"/>
                    <a:pt x="7361" y="1538"/>
                    <a:pt x="7455" y="1058"/>
                  </a:cubicBezTo>
                  <a:cubicBezTo>
                    <a:pt x="7480" y="932"/>
                    <a:pt x="7353" y="886"/>
                    <a:pt x="7152" y="886"/>
                  </a:cubicBezTo>
                  <a:cubicBezTo>
                    <a:pt x="6588" y="886"/>
                    <a:pt x="5445" y="1251"/>
                    <a:pt x="5445" y="1251"/>
                  </a:cubicBezTo>
                  <a:cubicBezTo>
                    <a:pt x="5445" y="1251"/>
                    <a:pt x="7121" y="484"/>
                    <a:pt x="7074" y="103"/>
                  </a:cubicBezTo>
                  <a:cubicBezTo>
                    <a:pt x="7064" y="31"/>
                    <a:pt x="6989" y="1"/>
                    <a:pt x="6868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4747418" y="2680222"/>
              <a:ext cx="632720" cy="339780"/>
            </a:xfrm>
            <a:custGeom>
              <a:avLst/>
              <a:gdLst/>
              <a:ahLst/>
              <a:cxnLst/>
              <a:rect l="l" t="t" r="r" b="b"/>
              <a:pathLst>
                <a:path w="23234" h="12477" extrusionOk="0">
                  <a:moveTo>
                    <a:pt x="2779" y="1"/>
                  </a:moveTo>
                  <a:cubicBezTo>
                    <a:pt x="1865" y="1"/>
                    <a:pt x="855" y="428"/>
                    <a:pt x="355" y="1372"/>
                  </a:cubicBezTo>
                  <a:cubicBezTo>
                    <a:pt x="1" y="2038"/>
                    <a:pt x="16" y="2841"/>
                    <a:pt x="346" y="3520"/>
                  </a:cubicBezTo>
                  <a:cubicBezTo>
                    <a:pt x="1495" y="5881"/>
                    <a:pt x="6779" y="12199"/>
                    <a:pt x="9871" y="12466"/>
                  </a:cubicBezTo>
                  <a:cubicBezTo>
                    <a:pt x="9950" y="12473"/>
                    <a:pt x="10037" y="12476"/>
                    <a:pt x="10130" y="12476"/>
                  </a:cubicBezTo>
                  <a:cubicBezTo>
                    <a:pt x="13154" y="12476"/>
                    <a:pt x="22954" y="8867"/>
                    <a:pt x="22954" y="8867"/>
                  </a:cubicBezTo>
                  <a:cubicBezTo>
                    <a:pt x="22954" y="8867"/>
                    <a:pt x="23234" y="6211"/>
                    <a:pt x="21814" y="5833"/>
                  </a:cubicBezTo>
                  <a:lnTo>
                    <a:pt x="10535" y="8108"/>
                  </a:lnTo>
                  <a:cubicBezTo>
                    <a:pt x="10535" y="8108"/>
                    <a:pt x="5366" y="1608"/>
                    <a:pt x="4288" y="531"/>
                  </a:cubicBezTo>
                  <a:cubicBezTo>
                    <a:pt x="3941" y="186"/>
                    <a:pt x="3381" y="1"/>
                    <a:pt x="2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5004193" y="2851624"/>
              <a:ext cx="373167" cy="168379"/>
            </a:xfrm>
            <a:custGeom>
              <a:avLst/>
              <a:gdLst/>
              <a:ahLst/>
              <a:cxnLst/>
              <a:rect l="l" t="t" r="r" b="b"/>
              <a:pathLst>
                <a:path w="13703" h="6183" extrusionOk="0">
                  <a:moveTo>
                    <a:pt x="13050" y="0"/>
                  </a:moveTo>
                  <a:cubicBezTo>
                    <a:pt x="12979" y="503"/>
                    <a:pt x="12766" y="1416"/>
                    <a:pt x="12089" y="1778"/>
                  </a:cubicBezTo>
                  <a:cubicBezTo>
                    <a:pt x="11134" y="2294"/>
                    <a:pt x="1307" y="4363"/>
                    <a:pt x="462" y="5204"/>
                  </a:cubicBezTo>
                  <a:cubicBezTo>
                    <a:pt x="1" y="5669"/>
                    <a:pt x="155" y="5979"/>
                    <a:pt x="387" y="6168"/>
                  </a:cubicBezTo>
                  <a:cubicBezTo>
                    <a:pt x="406" y="6168"/>
                    <a:pt x="426" y="6172"/>
                    <a:pt x="442" y="6172"/>
                  </a:cubicBezTo>
                  <a:cubicBezTo>
                    <a:pt x="521" y="6179"/>
                    <a:pt x="608" y="6182"/>
                    <a:pt x="701" y="6182"/>
                  </a:cubicBezTo>
                  <a:cubicBezTo>
                    <a:pt x="3725" y="6182"/>
                    <a:pt x="13525" y="2573"/>
                    <a:pt x="13525" y="2573"/>
                  </a:cubicBezTo>
                  <a:cubicBezTo>
                    <a:pt x="13525" y="2573"/>
                    <a:pt x="13703" y="874"/>
                    <a:pt x="13050" y="0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4303365" y="3034463"/>
              <a:ext cx="142726" cy="61110"/>
            </a:xfrm>
            <a:custGeom>
              <a:avLst/>
              <a:gdLst/>
              <a:ahLst/>
              <a:cxnLst/>
              <a:rect l="l" t="t" r="r" b="b"/>
              <a:pathLst>
                <a:path w="5241" h="2244" extrusionOk="0">
                  <a:moveTo>
                    <a:pt x="1070" y="1"/>
                  </a:moveTo>
                  <a:cubicBezTo>
                    <a:pt x="480" y="1"/>
                    <a:pt x="1" y="481"/>
                    <a:pt x="1" y="1072"/>
                  </a:cubicBezTo>
                  <a:lnTo>
                    <a:pt x="1" y="2243"/>
                  </a:lnTo>
                  <a:lnTo>
                    <a:pt x="496" y="2243"/>
                  </a:lnTo>
                  <a:lnTo>
                    <a:pt x="496" y="1072"/>
                  </a:lnTo>
                  <a:cubicBezTo>
                    <a:pt x="496" y="756"/>
                    <a:pt x="752" y="497"/>
                    <a:pt x="1070" y="497"/>
                  </a:cubicBezTo>
                  <a:lnTo>
                    <a:pt x="4166" y="497"/>
                  </a:lnTo>
                  <a:cubicBezTo>
                    <a:pt x="4485" y="497"/>
                    <a:pt x="4741" y="756"/>
                    <a:pt x="4741" y="1072"/>
                  </a:cubicBezTo>
                  <a:lnTo>
                    <a:pt x="4741" y="2243"/>
                  </a:lnTo>
                  <a:lnTo>
                    <a:pt x="5241" y="2243"/>
                  </a:lnTo>
                  <a:lnTo>
                    <a:pt x="5241" y="1072"/>
                  </a:lnTo>
                  <a:cubicBezTo>
                    <a:pt x="5241" y="481"/>
                    <a:pt x="4761" y="1"/>
                    <a:pt x="4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4185203" y="3087947"/>
              <a:ext cx="293784" cy="214293"/>
            </a:xfrm>
            <a:custGeom>
              <a:avLst/>
              <a:gdLst/>
              <a:ahLst/>
              <a:cxnLst/>
              <a:rect l="l" t="t" r="r" b="b"/>
              <a:pathLst>
                <a:path w="10788" h="7869" extrusionOk="0">
                  <a:moveTo>
                    <a:pt x="0" y="1"/>
                  </a:moveTo>
                  <a:lnTo>
                    <a:pt x="0" y="7868"/>
                  </a:lnTo>
                  <a:lnTo>
                    <a:pt x="10787" y="7868"/>
                  </a:lnTo>
                  <a:lnTo>
                    <a:pt x="10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4478960" y="3087947"/>
              <a:ext cx="86354" cy="214293"/>
            </a:xfrm>
            <a:custGeom>
              <a:avLst/>
              <a:gdLst/>
              <a:ahLst/>
              <a:cxnLst/>
              <a:rect l="l" t="t" r="r" b="b"/>
              <a:pathLst>
                <a:path w="3171" h="7869" extrusionOk="0">
                  <a:moveTo>
                    <a:pt x="0" y="1"/>
                  </a:moveTo>
                  <a:lnTo>
                    <a:pt x="0" y="7868"/>
                  </a:lnTo>
                  <a:lnTo>
                    <a:pt x="3171" y="7868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4260937" y="3123949"/>
              <a:ext cx="142290" cy="142290"/>
            </a:xfrm>
            <a:custGeom>
              <a:avLst/>
              <a:gdLst/>
              <a:ahLst/>
              <a:cxnLst/>
              <a:rect l="l" t="t" r="r" b="b"/>
              <a:pathLst>
                <a:path w="5225" h="5225" extrusionOk="0">
                  <a:moveTo>
                    <a:pt x="2613" y="0"/>
                  </a:moveTo>
                  <a:cubicBezTo>
                    <a:pt x="1174" y="0"/>
                    <a:pt x="1" y="1168"/>
                    <a:pt x="1" y="2612"/>
                  </a:cubicBezTo>
                  <a:cubicBezTo>
                    <a:pt x="1" y="4056"/>
                    <a:pt x="1174" y="5224"/>
                    <a:pt x="2613" y="5224"/>
                  </a:cubicBezTo>
                  <a:cubicBezTo>
                    <a:pt x="4057" y="5224"/>
                    <a:pt x="5225" y="4056"/>
                    <a:pt x="5225" y="2612"/>
                  </a:cubicBezTo>
                  <a:cubicBezTo>
                    <a:pt x="5225" y="1168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4310118" y="3147096"/>
              <a:ext cx="45778" cy="95995"/>
            </a:xfrm>
            <a:custGeom>
              <a:avLst/>
              <a:gdLst/>
              <a:ahLst/>
              <a:cxnLst/>
              <a:rect l="l" t="t" r="r" b="b"/>
              <a:pathLst>
                <a:path w="1681" h="3525" extrusionOk="0">
                  <a:moveTo>
                    <a:pt x="0" y="0"/>
                  </a:moveTo>
                  <a:lnTo>
                    <a:pt x="0" y="3525"/>
                  </a:lnTo>
                  <a:lnTo>
                    <a:pt x="1681" y="3525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4284928" y="3172150"/>
              <a:ext cx="96049" cy="45778"/>
            </a:xfrm>
            <a:custGeom>
              <a:avLst/>
              <a:gdLst/>
              <a:ahLst/>
              <a:cxnLst/>
              <a:rect l="l" t="t" r="r" b="b"/>
              <a:pathLst>
                <a:path w="3527" h="1681" extrusionOk="0">
                  <a:moveTo>
                    <a:pt x="1" y="1"/>
                  </a:moveTo>
                  <a:lnTo>
                    <a:pt x="1" y="1680"/>
                  </a:lnTo>
                  <a:lnTo>
                    <a:pt x="3526" y="168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4587482" y="2983293"/>
              <a:ext cx="91093" cy="318947"/>
            </a:xfrm>
            <a:custGeom>
              <a:avLst/>
              <a:gdLst/>
              <a:ahLst/>
              <a:cxnLst/>
              <a:rect l="l" t="t" r="r" b="b"/>
              <a:pathLst>
                <a:path w="3345" h="11712" extrusionOk="0">
                  <a:moveTo>
                    <a:pt x="118" y="0"/>
                  </a:moveTo>
                  <a:cubicBezTo>
                    <a:pt x="55" y="0"/>
                    <a:pt x="0" y="51"/>
                    <a:pt x="0" y="118"/>
                  </a:cubicBezTo>
                  <a:lnTo>
                    <a:pt x="0" y="11711"/>
                  </a:lnTo>
                  <a:lnTo>
                    <a:pt x="3344" y="11711"/>
                  </a:lnTo>
                  <a:lnTo>
                    <a:pt x="3344" y="118"/>
                  </a:lnTo>
                  <a:cubicBezTo>
                    <a:pt x="3344" y="51"/>
                    <a:pt x="3289" y="0"/>
                    <a:pt x="3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4604093" y="2983293"/>
              <a:ext cx="91065" cy="318947"/>
            </a:xfrm>
            <a:custGeom>
              <a:avLst/>
              <a:gdLst/>
              <a:ahLst/>
              <a:cxnLst/>
              <a:rect l="l" t="t" r="r" b="b"/>
              <a:pathLst>
                <a:path w="3344" h="11712" extrusionOk="0">
                  <a:moveTo>
                    <a:pt x="118" y="0"/>
                  </a:moveTo>
                  <a:cubicBezTo>
                    <a:pt x="55" y="0"/>
                    <a:pt x="0" y="51"/>
                    <a:pt x="0" y="118"/>
                  </a:cubicBezTo>
                  <a:lnTo>
                    <a:pt x="0" y="11711"/>
                  </a:lnTo>
                  <a:lnTo>
                    <a:pt x="3343" y="11711"/>
                  </a:lnTo>
                  <a:lnTo>
                    <a:pt x="3343" y="118"/>
                  </a:lnTo>
                  <a:cubicBezTo>
                    <a:pt x="3343" y="51"/>
                    <a:pt x="3289" y="0"/>
                    <a:pt x="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4633014" y="3009626"/>
              <a:ext cx="35157" cy="292613"/>
            </a:xfrm>
            <a:custGeom>
              <a:avLst/>
              <a:gdLst/>
              <a:ahLst/>
              <a:cxnLst/>
              <a:rect l="l" t="t" r="r" b="b"/>
              <a:pathLst>
                <a:path w="1291" h="10745" extrusionOk="0">
                  <a:moveTo>
                    <a:pt x="0" y="1"/>
                  </a:moveTo>
                  <a:lnTo>
                    <a:pt x="0" y="10744"/>
                  </a:lnTo>
                  <a:lnTo>
                    <a:pt x="1290" y="10744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4639550" y="3015536"/>
              <a:ext cx="1934" cy="286704"/>
            </a:xfrm>
            <a:custGeom>
              <a:avLst/>
              <a:gdLst/>
              <a:ahLst/>
              <a:cxnLst/>
              <a:rect l="l" t="t" r="r" b="b"/>
              <a:pathLst>
                <a:path w="71" h="10528" extrusionOk="0">
                  <a:moveTo>
                    <a:pt x="0" y="0"/>
                  </a:moveTo>
                  <a:lnTo>
                    <a:pt x="0" y="10527"/>
                  </a:lnTo>
                  <a:lnTo>
                    <a:pt x="71" y="105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4645133" y="3021854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0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4645133" y="3027083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4645133" y="3032338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4645133" y="3037594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4645133" y="3042823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4645133" y="3048215"/>
              <a:ext cx="14678" cy="1934"/>
            </a:xfrm>
            <a:custGeom>
              <a:avLst/>
              <a:gdLst/>
              <a:ahLst/>
              <a:cxnLst/>
              <a:rect l="l" t="t" r="r" b="b"/>
              <a:pathLst>
                <a:path w="539" h="71" extrusionOk="0">
                  <a:moveTo>
                    <a:pt x="0" y="0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4645133" y="3053444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4645133" y="3058699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4645133" y="3063928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4645133" y="3069184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4645133" y="3074549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4645133" y="307980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4645133" y="3085033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4645133" y="3090289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4645133" y="309554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4645133" y="3100910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4645133" y="3106166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4645133" y="3111394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4645133" y="311665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4645133" y="3121879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4645133" y="3127271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0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4645133" y="313250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4645133" y="313775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4645133" y="3143011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4645133" y="314824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4645133" y="3153605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4645133" y="3158861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4645133" y="3164116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4645133" y="316934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4645133" y="3174601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4645133" y="3179966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4645133" y="3185222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4645133" y="319045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4645133" y="3195706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4645133" y="3200962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4645133" y="3206436"/>
              <a:ext cx="14678" cy="1852"/>
            </a:xfrm>
            <a:custGeom>
              <a:avLst/>
              <a:gdLst/>
              <a:ahLst/>
              <a:cxnLst/>
              <a:rect l="l" t="t" r="r" b="b"/>
              <a:pathLst>
                <a:path w="539" h="68" extrusionOk="0">
                  <a:moveTo>
                    <a:pt x="0" y="0"/>
                  </a:moveTo>
                  <a:lnTo>
                    <a:pt x="0" y="67"/>
                  </a:lnTo>
                  <a:lnTo>
                    <a:pt x="538" y="6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4645133" y="3211583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4645133" y="3216811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4645133" y="3222067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4645133" y="3227296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4645133" y="3232770"/>
              <a:ext cx="14678" cy="1852"/>
            </a:xfrm>
            <a:custGeom>
              <a:avLst/>
              <a:gdLst/>
              <a:ahLst/>
              <a:cxnLst/>
              <a:rect l="l" t="t" r="r" b="b"/>
              <a:pathLst>
                <a:path w="539" h="68" extrusionOk="0">
                  <a:moveTo>
                    <a:pt x="0" y="1"/>
                  </a:moveTo>
                  <a:lnTo>
                    <a:pt x="0" y="68"/>
                  </a:lnTo>
                  <a:lnTo>
                    <a:pt x="538" y="68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4645133" y="3238025"/>
              <a:ext cx="8878" cy="1852"/>
            </a:xfrm>
            <a:custGeom>
              <a:avLst/>
              <a:gdLst/>
              <a:ahLst/>
              <a:cxnLst/>
              <a:rect l="l" t="t" r="r" b="b"/>
              <a:pathLst>
                <a:path w="326" h="68" extrusionOk="0">
                  <a:moveTo>
                    <a:pt x="0" y="1"/>
                  </a:moveTo>
                  <a:lnTo>
                    <a:pt x="0" y="68"/>
                  </a:lnTo>
                  <a:lnTo>
                    <a:pt x="326" y="6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4645133" y="3243281"/>
              <a:ext cx="8878" cy="1852"/>
            </a:xfrm>
            <a:custGeom>
              <a:avLst/>
              <a:gdLst/>
              <a:ahLst/>
              <a:cxnLst/>
              <a:rect l="l" t="t" r="r" b="b"/>
              <a:pathLst>
                <a:path w="326" h="68" extrusionOk="0">
                  <a:moveTo>
                    <a:pt x="0" y="0"/>
                  </a:moveTo>
                  <a:lnTo>
                    <a:pt x="0" y="67"/>
                  </a:lnTo>
                  <a:lnTo>
                    <a:pt x="326" y="6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4645133" y="3248428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4645133" y="3253657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4645133" y="3259131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4645133" y="3264387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4645133" y="326961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4645133" y="3274871"/>
              <a:ext cx="8878" cy="1852"/>
            </a:xfrm>
            <a:custGeom>
              <a:avLst/>
              <a:gdLst/>
              <a:ahLst/>
              <a:cxnLst/>
              <a:rect l="l" t="t" r="r" b="b"/>
              <a:pathLst>
                <a:path w="326" h="68" extrusionOk="0">
                  <a:moveTo>
                    <a:pt x="0" y="1"/>
                  </a:moveTo>
                  <a:lnTo>
                    <a:pt x="0" y="68"/>
                  </a:lnTo>
                  <a:lnTo>
                    <a:pt x="326" y="6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4645133" y="3280018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4587482" y="3266320"/>
              <a:ext cx="257129" cy="35920"/>
            </a:xfrm>
            <a:custGeom>
              <a:avLst/>
              <a:gdLst/>
              <a:ahLst/>
              <a:cxnLst/>
              <a:rect l="l" t="t" r="r" b="b"/>
              <a:pathLst>
                <a:path w="9442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9442" y="1318"/>
                  </a:lnTo>
                  <a:lnTo>
                    <a:pt x="9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4587482" y="3266320"/>
              <a:ext cx="205905" cy="35920"/>
            </a:xfrm>
            <a:custGeom>
              <a:avLst/>
              <a:gdLst/>
              <a:ahLst/>
              <a:cxnLst/>
              <a:rect l="l" t="t" r="r" b="b"/>
              <a:pathLst>
                <a:path w="756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7561" y="1318"/>
                  </a:lnTo>
                  <a:lnTo>
                    <a:pt x="7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4075728" y="3302212"/>
              <a:ext cx="2228517" cy="57978"/>
            </a:xfrm>
            <a:custGeom>
              <a:avLst/>
              <a:gdLst/>
              <a:ahLst/>
              <a:cxnLst/>
              <a:rect l="l" t="t" r="r" b="b"/>
              <a:pathLst>
                <a:path w="81833" h="2129" extrusionOk="0">
                  <a:moveTo>
                    <a:pt x="1066" y="0"/>
                  </a:moveTo>
                  <a:cubicBezTo>
                    <a:pt x="476" y="0"/>
                    <a:pt x="0" y="476"/>
                    <a:pt x="0" y="1062"/>
                  </a:cubicBezTo>
                  <a:cubicBezTo>
                    <a:pt x="0" y="1652"/>
                    <a:pt x="476" y="2128"/>
                    <a:pt x="1066" y="2128"/>
                  </a:cubicBezTo>
                  <a:lnTo>
                    <a:pt x="80771" y="2128"/>
                  </a:lnTo>
                  <a:cubicBezTo>
                    <a:pt x="81357" y="2128"/>
                    <a:pt x="81833" y="1652"/>
                    <a:pt x="81833" y="1062"/>
                  </a:cubicBezTo>
                  <a:cubicBezTo>
                    <a:pt x="81833" y="476"/>
                    <a:pt x="81357" y="0"/>
                    <a:pt x="80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5861554" y="2188567"/>
              <a:ext cx="199723" cy="163313"/>
            </a:xfrm>
            <a:custGeom>
              <a:avLst/>
              <a:gdLst/>
              <a:ahLst/>
              <a:cxnLst/>
              <a:rect l="l" t="t" r="r" b="b"/>
              <a:pathLst>
                <a:path w="7334" h="5997" extrusionOk="0">
                  <a:moveTo>
                    <a:pt x="2189" y="1"/>
                  </a:moveTo>
                  <a:cubicBezTo>
                    <a:pt x="1440" y="1"/>
                    <a:pt x="708" y="410"/>
                    <a:pt x="347" y="1146"/>
                  </a:cubicBezTo>
                  <a:cubicBezTo>
                    <a:pt x="1" y="1858"/>
                    <a:pt x="91" y="2704"/>
                    <a:pt x="583" y="3321"/>
                  </a:cubicBezTo>
                  <a:lnTo>
                    <a:pt x="3667" y="5996"/>
                  </a:lnTo>
                  <a:lnTo>
                    <a:pt x="6751" y="3321"/>
                  </a:lnTo>
                  <a:cubicBezTo>
                    <a:pt x="7243" y="2704"/>
                    <a:pt x="7334" y="1858"/>
                    <a:pt x="6987" y="1146"/>
                  </a:cubicBezTo>
                  <a:cubicBezTo>
                    <a:pt x="6626" y="410"/>
                    <a:pt x="5894" y="1"/>
                    <a:pt x="5145" y="1"/>
                  </a:cubicBezTo>
                  <a:cubicBezTo>
                    <a:pt x="4711" y="1"/>
                    <a:pt x="4271" y="138"/>
                    <a:pt x="3895" y="431"/>
                  </a:cubicBezTo>
                  <a:lnTo>
                    <a:pt x="3667" y="607"/>
                  </a:lnTo>
                  <a:lnTo>
                    <a:pt x="3439" y="431"/>
                  </a:lnTo>
                  <a:cubicBezTo>
                    <a:pt x="3063" y="138"/>
                    <a:pt x="2623" y="1"/>
                    <a:pt x="2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5823837" y="2215581"/>
              <a:ext cx="275130" cy="98908"/>
            </a:xfrm>
            <a:custGeom>
              <a:avLst/>
              <a:gdLst/>
              <a:ahLst/>
              <a:cxnLst/>
              <a:rect l="l" t="t" r="r" b="b"/>
              <a:pathLst>
                <a:path w="10103" h="3632" extrusionOk="0">
                  <a:moveTo>
                    <a:pt x="5284" y="0"/>
                  </a:moveTo>
                  <a:cubicBezTo>
                    <a:pt x="5241" y="0"/>
                    <a:pt x="5202" y="24"/>
                    <a:pt x="5186" y="67"/>
                  </a:cubicBezTo>
                  <a:lnTo>
                    <a:pt x="4238" y="2676"/>
                  </a:lnTo>
                  <a:lnTo>
                    <a:pt x="3844" y="634"/>
                  </a:lnTo>
                  <a:cubicBezTo>
                    <a:pt x="3837" y="590"/>
                    <a:pt x="3801" y="559"/>
                    <a:pt x="3758" y="555"/>
                  </a:cubicBezTo>
                  <a:cubicBezTo>
                    <a:pt x="3755" y="555"/>
                    <a:pt x="3752" y="555"/>
                    <a:pt x="3749" y="555"/>
                  </a:cubicBezTo>
                  <a:cubicBezTo>
                    <a:pt x="3709" y="555"/>
                    <a:pt x="3674" y="578"/>
                    <a:pt x="3659" y="614"/>
                  </a:cubicBezTo>
                  <a:lnTo>
                    <a:pt x="3132" y="1908"/>
                  </a:lnTo>
                  <a:lnTo>
                    <a:pt x="100" y="1908"/>
                  </a:lnTo>
                  <a:cubicBezTo>
                    <a:pt x="48" y="1908"/>
                    <a:pt x="1" y="1952"/>
                    <a:pt x="1" y="2007"/>
                  </a:cubicBezTo>
                  <a:cubicBezTo>
                    <a:pt x="1" y="2062"/>
                    <a:pt x="48" y="2106"/>
                    <a:pt x="100" y="2106"/>
                  </a:cubicBezTo>
                  <a:lnTo>
                    <a:pt x="3199" y="2106"/>
                  </a:lnTo>
                  <a:cubicBezTo>
                    <a:pt x="3239" y="2106"/>
                    <a:pt x="3274" y="2082"/>
                    <a:pt x="3290" y="2046"/>
                  </a:cubicBezTo>
                  <a:lnTo>
                    <a:pt x="3715" y="996"/>
                  </a:lnTo>
                  <a:lnTo>
                    <a:pt x="4112" y="3061"/>
                  </a:lnTo>
                  <a:cubicBezTo>
                    <a:pt x="4120" y="3105"/>
                    <a:pt x="4160" y="3140"/>
                    <a:pt x="4202" y="3140"/>
                  </a:cubicBezTo>
                  <a:cubicBezTo>
                    <a:pt x="4206" y="3140"/>
                    <a:pt x="4209" y="3140"/>
                    <a:pt x="4213" y="3140"/>
                  </a:cubicBezTo>
                  <a:cubicBezTo>
                    <a:pt x="4252" y="3140"/>
                    <a:pt x="4286" y="3117"/>
                    <a:pt x="4301" y="3077"/>
                  </a:cubicBezTo>
                  <a:lnTo>
                    <a:pt x="5260" y="437"/>
                  </a:lnTo>
                  <a:lnTo>
                    <a:pt x="6043" y="3557"/>
                  </a:lnTo>
                  <a:cubicBezTo>
                    <a:pt x="6055" y="3600"/>
                    <a:pt x="6095" y="3631"/>
                    <a:pt x="6142" y="3631"/>
                  </a:cubicBezTo>
                  <a:cubicBezTo>
                    <a:pt x="6185" y="3631"/>
                    <a:pt x="6224" y="3600"/>
                    <a:pt x="6237" y="3557"/>
                  </a:cubicBezTo>
                  <a:lnTo>
                    <a:pt x="6818" y="1256"/>
                  </a:lnTo>
                  <a:lnTo>
                    <a:pt x="7027" y="2035"/>
                  </a:lnTo>
                  <a:cubicBezTo>
                    <a:pt x="7039" y="2077"/>
                    <a:pt x="7078" y="2106"/>
                    <a:pt x="7121" y="2106"/>
                  </a:cubicBezTo>
                  <a:lnTo>
                    <a:pt x="10005" y="2106"/>
                  </a:lnTo>
                  <a:cubicBezTo>
                    <a:pt x="10056" y="2106"/>
                    <a:pt x="10103" y="2062"/>
                    <a:pt x="10103" y="2007"/>
                  </a:cubicBezTo>
                  <a:cubicBezTo>
                    <a:pt x="10103" y="1952"/>
                    <a:pt x="10056" y="1908"/>
                    <a:pt x="10005" y="1908"/>
                  </a:cubicBezTo>
                  <a:lnTo>
                    <a:pt x="7196" y="1908"/>
                  </a:lnTo>
                  <a:lnTo>
                    <a:pt x="6909" y="842"/>
                  </a:lnTo>
                  <a:cubicBezTo>
                    <a:pt x="6897" y="799"/>
                    <a:pt x="6858" y="768"/>
                    <a:pt x="6814" y="768"/>
                  </a:cubicBezTo>
                  <a:cubicBezTo>
                    <a:pt x="6771" y="768"/>
                    <a:pt x="6732" y="799"/>
                    <a:pt x="6720" y="842"/>
                  </a:cubicBezTo>
                  <a:lnTo>
                    <a:pt x="6142" y="3132"/>
                  </a:lnTo>
                  <a:lnTo>
                    <a:pt x="5375" y="76"/>
                  </a:lnTo>
                  <a:cubicBezTo>
                    <a:pt x="5363" y="36"/>
                    <a:pt x="5327" y="5"/>
                    <a:pt x="5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27"/>
          <p:cNvSpPr txBox="1">
            <a:spLocks noGrp="1"/>
          </p:cNvSpPr>
          <p:nvPr>
            <p:ph type="body" idx="4294967295"/>
          </p:nvPr>
        </p:nvSpPr>
        <p:spPr>
          <a:xfrm>
            <a:off x="67312" y="93731"/>
            <a:ext cx="3475807" cy="26304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лет человек формировался как сложный организм, способный выдержать высокие физические нагрузки, вовлекающие в движение большое число мышц.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 и 21 веке физическая активность (ФА) в значительной степени исчезла из нашей жизни, в то время как наше тело нуждается в физической нагрузке. ФА остаётся основой здоровья человека на протяжении всей его жизни, определяя самочувствие и независимость в глубокой старости.</a:t>
            </a: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59" name="Google Shape;1759;p27"/>
          <p:cNvCxnSpPr/>
          <p:nvPr/>
        </p:nvCxnSpPr>
        <p:spPr>
          <a:xfrm>
            <a:off x="8104050" y="2920659"/>
            <a:ext cx="0" cy="63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63" name="Google Shape;1763;p27"/>
          <p:cNvSpPr txBox="1"/>
          <p:nvPr/>
        </p:nvSpPr>
        <p:spPr>
          <a:xfrm>
            <a:off x="7321728" y="1495149"/>
            <a:ext cx="3334380" cy="683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 интенсивности энергетических затрат </a:t>
            </a:r>
            <a:r>
              <a:rPr lang="ru-RU" b="1" i="1" u="sng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ФА</a:t>
            </a:r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различают 3 уровня: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b="1" i="1" dirty="0">
              <a:solidFill>
                <a:schemeClr val="accent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Низкий            -   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например,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бытовая активность дома, медленная ходьба, зарядка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lvl="0"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Умеренный</a:t>
            </a:r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 это уровень ФА, который  повышает частоту сердечных сокращений и оставляет ощущение тепла и легкой одышки, например, усилия, затрачиваемые здоровым человеком при быстрой ходьбе, плавании, езде на велосипеде по ровной поверхности, танцах. Если скорость упражнений позволяет участникам комфортно беседовать, то такая нагрузка является умеренной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Интенсивный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это уровень ФА, который значительно повышает частоту сердечных сокращений и вызывает появление пота и сильной одышки, например усилия, затрачиваемые здоровым человеком при беге, рубке дров, подъеме в гору.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</a:p>
        </p:txBody>
      </p:sp>
      <p:sp>
        <p:nvSpPr>
          <p:cNvPr id="1769" name="Google Shape;1769;p27"/>
          <p:cNvSpPr/>
          <p:nvPr/>
        </p:nvSpPr>
        <p:spPr>
          <a:xfrm>
            <a:off x="8380800" y="196817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7"/>
          <p:cNvSpPr/>
          <p:nvPr/>
        </p:nvSpPr>
        <p:spPr>
          <a:xfrm>
            <a:off x="9098700" y="279182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7"/>
          <p:cNvSpPr txBox="1">
            <a:spLocks noGrp="1"/>
          </p:cNvSpPr>
          <p:nvPr>
            <p:ph type="body" idx="4294967295"/>
          </p:nvPr>
        </p:nvSpPr>
        <p:spPr>
          <a:xfrm>
            <a:off x="160020" y="3157970"/>
            <a:ext cx="3452563" cy="3550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 риск смерти, а также риск развития ишемической болезни сердца и инсульта;</a:t>
            </a:r>
          </a:p>
          <a:p>
            <a:pPr marL="285750" indent="-285750" algn="just"/>
            <a:r>
              <a:rPr lang="ru-RU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Циклическая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предотвращает появление </a:t>
            </a:r>
            <a:r>
              <a:rPr lang="ru-RU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гипертонии;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снижению общего холестерина в крови и риска развития атеросклероза;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масса тела;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развития сахарного диабета 2 типа;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развития рака толстого кишечника и молочной железы;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потеря костной массы (защита от остеопороза);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психологическая тренированность.</a:t>
            </a:r>
          </a:p>
          <a:p>
            <a:pPr marL="285750" indent="-285750" algn="just"/>
            <a:endParaRPr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4" name="Google Shape;1934;p27"/>
          <p:cNvSpPr txBox="1">
            <a:spLocks noGrp="1"/>
          </p:cNvSpPr>
          <p:nvPr>
            <p:ph type="body" idx="4294967295"/>
          </p:nvPr>
        </p:nvSpPr>
        <p:spPr>
          <a:xfrm>
            <a:off x="3890354" y="1651372"/>
            <a:ext cx="3397614" cy="1478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общей пользы для здоровья взрослые должны заниматься умеренной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минут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неделю, или интенсивной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минут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неделю, или эквивалентным сочетанием видов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200" b="1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1" i="1" dirty="0"/>
          </a:p>
          <a:p>
            <a:pPr marL="285750" indent="-28575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одного занятия должна быть не менее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Виды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различными, от ежедневных обычных физических нагрузок до специальных занятий физкультурой или спортом, или могут сочетать те и другие.</a:t>
            </a:r>
          </a:p>
          <a:p>
            <a:pPr marL="285750" indent="-28575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ожирения рекомендуется умеренная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продолжительностью не менее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45-60 минут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костей необходимы специальные виды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создающие нагрузки на костную структуру</a:t>
            </a:r>
            <a:r>
              <a:rPr lang="ru-RU" sz="1200" b="1" dirty="0"/>
              <a:t>.</a:t>
            </a:r>
            <a:endParaRPr sz="1200" b="1" dirty="0"/>
          </a:p>
        </p:txBody>
      </p:sp>
      <p:sp>
        <p:nvSpPr>
          <p:cNvPr id="6" name="Google Shape;1571;p27">
            <a:extLst>
              <a:ext uri="{FF2B5EF4-FFF2-40B4-BE49-F238E27FC236}">
                <a16:creationId xmlns:a16="http://schemas.microsoft.com/office/drawing/2014/main" id="{12659797-BE72-E5ED-BD12-CC65A68F85D9}"/>
              </a:ext>
            </a:extLst>
          </p:cNvPr>
          <p:cNvSpPr txBox="1">
            <a:spLocks/>
          </p:cNvSpPr>
          <p:nvPr/>
        </p:nvSpPr>
        <p:spPr>
          <a:xfrm>
            <a:off x="3738637" y="1631725"/>
            <a:ext cx="3235856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27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снег, внешний, небо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4DD4E25F-C4F2-4A66-A11A-A461CEEB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15" y="0"/>
            <a:ext cx="3475807" cy="1551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477</Words>
  <Application>Microsoft Office PowerPoint</Application>
  <PresentationFormat>Произвольный</PresentationFormat>
  <Paragraphs>37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Montserrat</vt:lpstr>
      <vt:lpstr>Arial</vt:lpstr>
      <vt:lpstr>Times New Roman</vt:lpstr>
      <vt:lpstr>Roboto</vt:lpstr>
      <vt:lpstr>Montserrat ExtraBold</vt:lpstr>
      <vt:lpstr>Cancer Treatment Information Brochure by Slidesgo</vt:lpstr>
      <vt:lpstr>CANCER TREATMENT INFORMATION</vt:lpstr>
      <vt:lpstr>Зачем?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CHOICE IS IMPORTANT</dc:title>
  <dc:creator>user</dc:creator>
  <cp:lastModifiedBy>Елена Максимцева</cp:lastModifiedBy>
  <cp:revision>16</cp:revision>
  <dcterms:modified xsi:type="dcterms:W3CDTF">2024-11-14T14:18:11Z</dcterms:modified>
</cp:coreProperties>
</file>