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5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4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1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DE64-0FB0-46D9-9216-A8C95BF3905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A1F7-29BB-410C-A97C-45D65B48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0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2970" y="0"/>
            <a:ext cx="8539588" cy="924339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самоконтроля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48677"/>
            <a:ext cx="9144000" cy="4194313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пульс до тренировки.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нагрузка соответствует функциональным возможностям организма, то пульс после нагрузки через 10 мин. может быть больше исходного на 10-25%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«Разговорный тест»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физической нагрузки: можете говорить-увеличьте интенсивность,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коротко, глубоко вдыхая между фразами,-нагрузка соответствует,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сказать только слово, а потом с трудом надо отдышаться-явное перенапряжение.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1EAE5F-FD1F-4B5C-B868-E56404BF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7624" cy="209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30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96347"/>
            <a:ext cx="10515600" cy="228703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843"/>
            <a:ext cx="11353800" cy="58118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утром в покое лежа в постели:55-60уд\мин-хорошо, 60-70уд.в мин.-удовлетворительно,70-80уд.в мин.-неудовлетворительно. В норме ежедневные колебания пульса не превышают 2-4 уд.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мин. Если колебания пульса превышают эту величину, организм хронически переутомлен.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крепкий сон, хорошее самочувствие и настроение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показатели правильно подобранной интенсивности тренировок.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Мартине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Поднимитесь на 4 этаж и посчитайте пульс: ниже 100уд. в мин.- отлично, ниже120 уд. в мин.- хорошо, ниже140уд. В мин.-удовлетворительно, выше 140уд. в мин.- неудовлетворительно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самоконтроля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01A141-3738-4CD4-ACCD-C69C93A7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04" y="5486400"/>
            <a:ext cx="2690191" cy="185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он">
            <a:extLst>
              <a:ext uri="{FF2B5EF4-FFF2-40B4-BE49-F238E27FC236}">
                <a16:creationId xmlns:a16="http://schemas.microsoft.com/office/drawing/2014/main" id="{3FBFBA8C-7AA5-4340-B912-295464EFF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156" y="2481723"/>
            <a:ext cx="1227482" cy="1227482"/>
          </a:xfrm>
          <a:prstGeom prst="rect">
            <a:avLst/>
          </a:prstGeom>
        </p:spPr>
      </p:pic>
      <p:pic>
        <p:nvPicPr>
          <p:cNvPr id="13" name="Рисунок 12" descr="Сердце с пульсом">
            <a:extLst>
              <a:ext uri="{FF2B5EF4-FFF2-40B4-BE49-F238E27FC236}">
                <a16:creationId xmlns:a16="http://schemas.microsoft.com/office/drawing/2014/main" id="{26D1ECC8-90EA-478B-AF0A-32C61BBE7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17" y="209359"/>
            <a:ext cx="1225623" cy="12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4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179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Методы самоконтроля</vt:lpstr>
      <vt:lpstr>Методы самоконтроля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самоконтроля</dc:title>
  <dc:creator>Пользователь Windows</dc:creator>
  <cp:lastModifiedBy>Елена Максимцева</cp:lastModifiedBy>
  <cp:revision>8</cp:revision>
  <dcterms:created xsi:type="dcterms:W3CDTF">2023-03-23T10:10:22Z</dcterms:created>
  <dcterms:modified xsi:type="dcterms:W3CDTF">2024-11-14T14:16:52Z</dcterms:modified>
</cp:coreProperties>
</file>