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77" r:id="rId3"/>
    <p:sldId id="278" r:id="rId4"/>
    <p:sldId id="260" r:id="rId5"/>
    <p:sldId id="280" r:id="rId6"/>
    <p:sldId id="275" r:id="rId7"/>
    <p:sldId id="264" r:id="rId8"/>
    <p:sldId id="265" r:id="rId9"/>
    <p:sldId id="273" r:id="rId10"/>
    <p:sldId id="282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41920-537C-4777-BD59-049542C32EC0}" type="doc">
      <dgm:prSet loTypeId="urn:microsoft.com/office/officeart/2005/8/layout/hierarchy5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BE769CD-BD30-4853-B514-B7880AF4C669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3600" b="1" dirty="0"/>
            <a:t>Этапы реализации проекта</a:t>
          </a:r>
        </a:p>
      </dgm:t>
    </dgm:pt>
    <dgm:pt modelId="{2CA901E1-D351-4B0D-BE8F-0B54B650E6F6}" type="parTrans" cxnId="{BC59D2FB-2CEE-43B5-B996-952324C25DCC}">
      <dgm:prSet/>
      <dgm:spPr/>
      <dgm:t>
        <a:bodyPr/>
        <a:lstStyle/>
        <a:p>
          <a:endParaRPr lang="ru-RU"/>
        </a:p>
      </dgm:t>
    </dgm:pt>
    <dgm:pt modelId="{2CB4BDA1-0870-4CCC-B99D-1C19BB7112CC}" type="sibTrans" cxnId="{BC59D2FB-2CEE-43B5-B996-952324C25DCC}">
      <dgm:prSet/>
      <dgm:spPr/>
      <dgm:t>
        <a:bodyPr/>
        <a:lstStyle/>
        <a:p>
          <a:endParaRPr lang="ru-RU"/>
        </a:p>
      </dgm:t>
    </dgm:pt>
    <dgm:pt modelId="{84CD9FD7-DE54-481D-B3CD-33A6BEB60841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/>
            <a:t>Подготовительный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/>
            <a:t> этап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/>
            <a:t>(август – октябрь 2024 г.)</a:t>
          </a:r>
        </a:p>
      </dgm:t>
    </dgm:pt>
    <dgm:pt modelId="{2832425B-6DD8-41C7-9938-FF3B4D6D52A3}" type="parTrans" cxnId="{03F59F05-E765-4B91-8C48-C6FF8599FBEE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600"/>
        </a:p>
      </dgm:t>
    </dgm:pt>
    <dgm:pt modelId="{2599CE36-BDF3-42FE-9EDA-A8BB2AE4E53F}" type="sibTrans" cxnId="{03F59F05-E765-4B91-8C48-C6FF8599FBEE}">
      <dgm:prSet/>
      <dgm:spPr/>
      <dgm:t>
        <a:bodyPr/>
        <a:lstStyle/>
        <a:p>
          <a:endParaRPr lang="ru-RU"/>
        </a:p>
      </dgm:t>
    </dgm:pt>
    <dgm:pt modelId="{73CA4314-D4D4-4B96-9C7B-40BD14ACB064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dirty="0"/>
            <a:t>Создание рабочей группы</a:t>
          </a:r>
        </a:p>
      </dgm:t>
    </dgm:pt>
    <dgm:pt modelId="{56B36BE8-8785-4FE9-9B0B-AAEE97D048B2}" type="parTrans" cxnId="{9FA4D488-B64E-4CD0-9961-684F6C3B55A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600"/>
        </a:p>
      </dgm:t>
    </dgm:pt>
    <dgm:pt modelId="{33785DEC-2715-4C41-B968-A142820CC952}" type="sibTrans" cxnId="{9FA4D488-B64E-4CD0-9961-684F6C3B55A9}">
      <dgm:prSet/>
      <dgm:spPr/>
      <dgm:t>
        <a:bodyPr/>
        <a:lstStyle/>
        <a:p>
          <a:endParaRPr lang="ru-RU"/>
        </a:p>
      </dgm:t>
    </dgm:pt>
    <dgm:pt modelId="{3BCF96C9-AADF-468F-95E2-5EBD31BE6CA1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/>
            <a:t>Практический этап</a:t>
          </a:r>
          <a:r>
            <a:rPr lang="ru-RU" sz="2000" dirty="0"/>
            <a:t> </a:t>
          </a:r>
          <a:r>
            <a:rPr lang="ru-RU" sz="1800" dirty="0"/>
            <a:t>(ноябрь 2024 г. – июль 2025 г.)</a:t>
          </a:r>
        </a:p>
      </dgm:t>
    </dgm:pt>
    <dgm:pt modelId="{A004A172-63AD-4BA9-B175-06F494A52A41}" type="parTrans" cxnId="{20ECA933-F628-4786-95C9-4F925FCF429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600"/>
        </a:p>
      </dgm:t>
    </dgm:pt>
    <dgm:pt modelId="{38D67040-994C-4F70-9C52-944621CE6425}" type="sibTrans" cxnId="{20ECA933-F628-4786-95C9-4F925FCF4290}">
      <dgm:prSet/>
      <dgm:spPr/>
      <dgm:t>
        <a:bodyPr/>
        <a:lstStyle/>
        <a:p>
          <a:endParaRPr lang="ru-RU"/>
        </a:p>
      </dgm:t>
    </dgm:pt>
    <dgm:pt modelId="{3C017326-3A7E-489F-BD0D-B6735D916EA2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dirty="0"/>
            <a:t>Подведение итогов, анализ результатов</a:t>
          </a:r>
        </a:p>
      </dgm:t>
    </dgm:pt>
    <dgm:pt modelId="{C078095A-F7FA-499F-881A-7005C34DBE75}" type="parTrans" cxnId="{B3B083A2-C82A-405E-ADE0-0F632F7831D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600"/>
        </a:p>
      </dgm:t>
    </dgm:pt>
    <dgm:pt modelId="{4656F2C5-B277-448D-9061-664AB1C68B8F}" type="sibTrans" cxnId="{B3B083A2-C82A-405E-ADE0-0F632F7831D9}">
      <dgm:prSet/>
      <dgm:spPr/>
      <dgm:t>
        <a:bodyPr/>
        <a:lstStyle/>
        <a:p>
          <a:endParaRPr lang="ru-RU"/>
        </a:p>
      </dgm:t>
    </dgm:pt>
    <dgm:pt modelId="{89DDCC52-F512-48D5-8A52-04E937CF6CB0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/>
            <a:t>Заключительный этап</a:t>
          </a:r>
          <a:r>
            <a:rPr lang="ru-RU" sz="2000" dirty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/>
            <a:t>(август – ноябрь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/>
            <a:t>2025 г.)</a:t>
          </a:r>
        </a:p>
      </dgm:t>
    </dgm:pt>
    <dgm:pt modelId="{FB3B9CCF-DAE4-42AF-9C15-0F4C4359B57F}" type="parTrans" cxnId="{C236F7B6-5C14-47E8-800A-6AE1E12F5E2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600"/>
        </a:p>
      </dgm:t>
    </dgm:pt>
    <dgm:pt modelId="{5FCAADFA-CFBF-4877-A0B1-C437353641BD}" type="sibTrans" cxnId="{C236F7B6-5C14-47E8-800A-6AE1E12F5E28}">
      <dgm:prSet/>
      <dgm:spPr/>
      <dgm:t>
        <a:bodyPr/>
        <a:lstStyle/>
        <a:p>
          <a:endParaRPr lang="ru-RU"/>
        </a:p>
      </dgm:t>
    </dgm:pt>
    <dgm:pt modelId="{E377EF21-BE08-40DE-9A46-4EF93A9A5471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dirty="0"/>
            <a:t>Составление методического пособия</a:t>
          </a:r>
        </a:p>
      </dgm:t>
    </dgm:pt>
    <dgm:pt modelId="{A6D83DE6-5DCF-45D0-BE16-EF32D82A8E79}" type="parTrans" cxnId="{A11B218C-B7CD-4820-8201-3D9BA0D731C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600"/>
        </a:p>
      </dgm:t>
    </dgm:pt>
    <dgm:pt modelId="{615914C0-00DC-43EA-A18A-3CB31B16E202}" type="sibTrans" cxnId="{A11B218C-B7CD-4820-8201-3D9BA0D731C4}">
      <dgm:prSet/>
      <dgm:spPr/>
      <dgm:t>
        <a:bodyPr/>
        <a:lstStyle/>
        <a:p>
          <a:endParaRPr lang="ru-RU"/>
        </a:p>
      </dgm:t>
    </dgm:pt>
    <dgm:pt modelId="{F69BE88F-DC39-4579-BAC3-75B2B8D69CFE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dirty="0"/>
            <a:t>Разработка плана мероприятий</a:t>
          </a:r>
        </a:p>
      </dgm:t>
    </dgm:pt>
    <dgm:pt modelId="{68F1D2D6-2E10-48AF-9A4C-DBA9ED940569}" type="parTrans" cxnId="{FAC521EE-C7F1-4374-B3DC-7E88A204C0D6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600"/>
        </a:p>
      </dgm:t>
    </dgm:pt>
    <dgm:pt modelId="{6D045EF7-73DD-4EFD-8A9C-66A398C1A5EF}" type="sibTrans" cxnId="{FAC521EE-C7F1-4374-B3DC-7E88A204C0D6}">
      <dgm:prSet/>
      <dgm:spPr/>
      <dgm:t>
        <a:bodyPr/>
        <a:lstStyle/>
        <a:p>
          <a:endParaRPr lang="ru-RU"/>
        </a:p>
      </dgm:t>
    </dgm:pt>
    <dgm:pt modelId="{B060CE56-8E0D-41E0-A719-89F75F816CB1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dirty="0"/>
            <a:t>Подготовка участников проекта</a:t>
          </a:r>
        </a:p>
      </dgm:t>
    </dgm:pt>
    <dgm:pt modelId="{A473A956-6A3B-416F-95F9-F34FB1457029}" type="parTrans" cxnId="{50AAAC51-8F35-475E-B1B6-52F3C1DE191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600"/>
        </a:p>
      </dgm:t>
    </dgm:pt>
    <dgm:pt modelId="{1A7010A6-3B37-402B-AD1A-28621EE89176}" type="sibTrans" cxnId="{50AAAC51-8F35-475E-B1B6-52F3C1DE1918}">
      <dgm:prSet/>
      <dgm:spPr/>
      <dgm:t>
        <a:bodyPr/>
        <a:lstStyle/>
        <a:p>
          <a:endParaRPr lang="ru-RU"/>
        </a:p>
      </dgm:t>
    </dgm:pt>
    <dgm:pt modelId="{61BEE9A0-2F23-409B-AA62-4D090AC040C1}" type="pres">
      <dgm:prSet presAssocID="{47841920-537C-4777-BD59-049542C32EC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2194CD9-479B-43C1-A7A4-BDFF9556F0AC}" type="pres">
      <dgm:prSet presAssocID="{47841920-537C-4777-BD59-049542C32EC0}" presName="hierFlow" presStyleCnt="0"/>
      <dgm:spPr/>
    </dgm:pt>
    <dgm:pt modelId="{28B83F80-8544-441E-89A5-F3F7A5B71114}" type="pres">
      <dgm:prSet presAssocID="{47841920-537C-4777-BD59-049542C32EC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84BE89A-8B2B-4ACF-B1EA-7162E88747F0}" type="pres">
      <dgm:prSet presAssocID="{8BE769CD-BD30-4853-B514-B7880AF4C669}" presName="Name17" presStyleCnt="0"/>
      <dgm:spPr/>
    </dgm:pt>
    <dgm:pt modelId="{6B230F1A-BC70-463F-A48B-843ED501D869}" type="pres">
      <dgm:prSet presAssocID="{8BE769CD-BD30-4853-B514-B7880AF4C669}" presName="level1Shape" presStyleLbl="node0" presStyleIdx="0" presStyleCnt="1" custScaleX="175842" custScaleY="204839" custLinFactNeighborX="-151" custLinFactNeighborY="-58816">
        <dgm:presLayoutVars>
          <dgm:chPref val="3"/>
        </dgm:presLayoutVars>
      </dgm:prSet>
      <dgm:spPr/>
    </dgm:pt>
    <dgm:pt modelId="{91DD3EE8-A054-4BDA-96EE-2EADD73AA0F1}" type="pres">
      <dgm:prSet presAssocID="{8BE769CD-BD30-4853-B514-B7880AF4C669}" presName="hierChild2" presStyleCnt="0"/>
      <dgm:spPr/>
    </dgm:pt>
    <dgm:pt modelId="{BAF460E8-200F-4462-BAB7-ECE14396011B}" type="pres">
      <dgm:prSet presAssocID="{2832425B-6DD8-41C7-9938-FF3B4D6D52A3}" presName="Name25" presStyleLbl="parChTrans1D2" presStyleIdx="0" presStyleCnt="3"/>
      <dgm:spPr/>
    </dgm:pt>
    <dgm:pt modelId="{B2EEECD5-B1B9-44C2-A5C5-4EB05E56D071}" type="pres">
      <dgm:prSet presAssocID="{2832425B-6DD8-41C7-9938-FF3B4D6D52A3}" presName="connTx" presStyleLbl="parChTrans1D2" presStyleIdx="0" presStyleCnt="3"/>
      <dgm:spPr/>
    </dgm:pt>
    <dgm:pt modelId="{4C75831A-969D-472A-9006-6AFADFB06653}" type="pres">
      <dgm:prSet presAssocID="{84CD9FD7-DE54-481D-B3CD-33A6BEB60841}" presName="Name30" presStyleCnt="0"/>
      <dgm:spPr/>
    </dgm:pt>
    <dgm:pt modelId="{717C8178-B4F8-4787-88C4-A473FBA2EBF8}" type="pres">
      <dgm:prSet presAssocID="{84CD9FD7-DE54-481D-B3CD-33A6BEB60841}" presName="level2Shape" presStyleLbl="node2" presStyleIdx="0" presStyleCnt="3" custScaleX="168030" custScaleY="137960" custLinFactY="-8815" custLinFactNeighborX="3259" custLinFactNeighborY="-100000"/>
      <dgm:spPr/>
    </dgm:pt>
    <dgm:pt modelId="{A6C84E61-471C-4116-95FA-6662F5A638D1}" type="pres">
      <dgm:prSet presAssocID="{84CD9FD7-DE54-481D-B3CD-33A6BEB60841}" presName="hierChild3" presStyleCnt="0"/>
      <dgm:spPr/>
    </dgm:pt>
    <dgm:pt modelId="{A5B28090-12B9-452F-9113-FD478E351E37}" type="pres">
      <dgm:prSet presAssocID="{56B36BE8-8785-4FE9-9B0B-AAEE97D048B2}" presName="Name25" presStyleLbl="parChTrans1D3" presStyleIdx="0" presStyleCnt="5"/>
      <dgm:spPr/>
    </dgm:pt>
    <dgm:pt modelId="{271FC985-D451-4E13-95C0-5302A5C11271}" type="pres">
      <dgm:prSet presAssocID="{56B36BE8-8785-4FE9-9B0B-AAEE97D048B2}" presName="connTx" presStyleLbl="parChTrans1D3" presStyleIdx="0" presStyleCnt="5"/>
      <dgm:spPr/>
    </dgm:pt>
    <dgm:pt modelId="{AC235042-452F-4773-94BB-CB7DEE53464E}" type="pres">
      <dgm:prSet presAssocID="{73CA4314-D4D4-4B96-9C7B-40BD14ACB064}" presName="Name30" presStyleCnt="0"/>
      <dgm:spPr/>
    </dgm:pt>
    <dgm:pt modelId="{48D63E71-C313-46B5-A00C-A5123D79FC8B}" type="pres">
      <dgm:prSet presAssocID="{73CA4314-D4D4-4B96-9C7B-40BD14ACB064}" presName="level2Shape" presStyleLbl="node3" presStyleIdx="0" presStyleCnt="5" custScaleX="124839" custLinFactNeighborX="1944" custLinFactNeighborY="-69948"/>
      <dgm:spPr/>
    </dgm:pt>
    <dgm:pt modelId="{F477B91B-867B-4558-A5CD-8E67BC281F2E}" type="pres">
      <dgm:prSet presAssocID="{73CA4314-D4D4-4B96-9C7B-40BD14ACB064}" presName="hierChild3" presStyleCnt="0"/>
      <dgm:spPr/>
    </dgm:pt>
    <dgm:pt modelId="{69249B86-86EA-4865-8911-4990A905387E}" type="pres">
      <dgm:prSet presAssocID="{68F1D2D6-2E10-48AF-9A4C-DBA9ED940569}" presName="Name25" presStyleLbl="parChTrans1D3" presStyleIdx="1" presStyleCnt="5"/>
      <dgm:spPr/>
    </dgm:pt>
    <dgm:pt modelId="{6F492D3C-A553-48D0-9D33-7B6926239A8E}" type="pres">
      <dgm:prSet presAssocID="{68F1D2D6-2E10-48AF-9A4C-DBA9ED940569}" presName="connTx" presStyleLbl="parChTrans1D3" presStyleIdx="1" presStyleCnt="5"/>
      <dgm:spPr/>
    </dgm:pt>
    <dgm:pt modelId="{F31EA0D8-D5FC-43AB-8329-603F3A9F579B}" type="pres">
      <dgm:prSet presAssocID="{F69BE88F-DC39-4579-BAC3-75B2B8D69CFE}" presName="Name30" presStyleCnt="0"/>
      <dgm:spPr/>
    </dgm:pt>
    <dgm:pt modelId="{D444B759-195C-4197-92A5-345EB5DBE981}" type="pres">
      <dgm:prSet presAssocID="{F69BE88F-DC39-4579-BAC3-75B2B8D69CFE}" presName="level2Shape" presStyleLbl="node3" presStyleIdx="1" presStyleCnt="5" custScaleX="127735" custLinFactNeighborX="1944" custLinFactNeighborY="-65238"/>
      <dgm:spPr/>
    </dgm:pt>
    <dgm:pt modelId="{7E93275A-C1F1-471C-95BF-BDEABE828EBE}" type="pres">
      <dgm:prSet presAssocID="{F69BE88F-DC39-4579-BAC3-75B2B8D69CFE}" presName="hierChild3" presStyleCnt="0"/>
      <dgm:spPr/>
    </dgm:pt>
    <dgm:pt modelId="{B3098448-C95C-4C8B-98E5-810B954CE005}" type="pres">
      <dgm:prSet presAssocID="{A473A956-6A3B-416F-95F9-F34FB1457029}" presName="Name25" presStyleLbl="parChTrans1D3" presStyleIdx="2" presStyleCnt="5"/>
      <dgm:spPr/>
    </dgm:pt>
    <dgm:pt modelId="{A2054337-D695-43DB-B56B-7FCE569FDB11}" type="pres">
      <dgm:prSet presAssocID="{A473A956-6A3B-416F-95F9-F34FB1457029}" presName="connTx" presStyleLbl="parChTrans1D3" presStyleIdx="2" presStyleCnt="5"/>
      <dgm:spPr/>
    </dgm:pt>
    <dgm:pt modelId="{C178E8E1-DBAE-40D3-A62A-6FF0360E6439}" type="pres">
      <dgm:prSet presAssocID="{B060CE56-8E0D-41E0-A719-89F75F816CB1}" presName="Name30" presStyleCnt="0"/>
      <dgm:spPr/>
    </dgm:pt>
    <dgm:pt modelId="{2392DA15-2A42-4301-A537-42D9C236095A}" type="pres">
      <dgm:prSet presAssocID="{B060CE56-8E0D-41E0-A719-89F75F816CB1}" presName="level2Shape" presStyleLbl="node3" presStyleIdx="2" presStyleCnt="5" custScaleX="126253" custScaleY="119569" custLinFactNeighborX="1944" custLinFactNeighborY="-60529"/>
      <dgm:spPr/>
    </dgm:pt>
    <dgm:pt modelId="{EE05013A-8EAF-454C-8D65-BAFF1B7E4431}" type="pres">
      <dgm:prSet presAssocID="{B060CE56-8E0D-41E0-A719-89F75F816CB1}" presName="hierChild3" presStyleCnt="0"/>
      <dgm:spPr/>
    </dgm:pt>
    <dgm:pt modelId="{F946129F-BE65-47CD-A49B-C414C8736711}" type="pres">
      <dgm:prSet presAssocID="{A004A172-63AD-4BA9-B175-06F494A52A41}" presName="Name25" presStyleLbl="parChTrans1D2" presStyleIdx="1" presStyleCnt="3"/>
      <dgm:spPr/>
    </dgm:pt>
    <dgm:pt modelId="{1ACDB7B6-FA40-4AC2-A954-D5E71A483A91}" type="pres">
      <dgm:prSet presAssocID="{A004A172-63AD-4BA9-B175-06F494A52A41}" presName="connTx" presStyleLbl="parChTrans1D2" presStyleIdx="1" presStyleCnt="3"/>
      <dgm:spPr/>
    </dgm:pt>
    <dgm:pt modelId="{C62CBC4E-1844-40FE-B214-ECEF280078AE}" type="pres">
      <dgm:prSet presAssocID="{3BCF96C9-AADF-468F-95E2-5EBD31BE6CA1}" presName="Name30" presStyleCnt="0"/>
      <dgm:spPr/>
    </dgm:pt>
    <dgm:pt modelId="{2867940C-618C-4E54-B2F0-20C925FF1391}" type="pres">
      <dgm:prSet presAssocID="{3BCF96C9-AADF-468F-95E2-5EBD31BE6CA1}" presName="level2Shape" presStyleLbl="node2" presStyleIdx="1" presStyleCnt="3" custScaleX="171154" custScaleY="130214" custLinFactNeighborX="2785" custLinFactNeighborY="-43251"/>
      <dgm:spPr/>
    </dgm:pt>
    <dgm:pt modelId="{14CEC773-2898-40B1-A1FD-D9163AE691E2}" type="pres">
      <dgm:prSet presAssocID="{3BCF96C9-AADF-468F-95E2-5EBD31BE6CA1}" presName="hierChild3" presStyleCnt="0"/>
      <dgm:spPr/>
    </dgm:pt>
    <dgm:pt modelId="{756D2D3A-262F-45B1-84D7-A5B2FBC9F881}" type="pres">
      <dgm:prSet presAssocID="{FB3B9CCF-DAE4-42AF-9C15-0F4C4359B57F}" presName="Name25" presStyleLbl="parChTrans1D2" presStyleIdx="2" presStyleCnt="3"/>
      <dgm:spPr/>
    </dgm:pt>
    <dgm:pt modelId="{F418467B-6C28-4D62-B169-81DA16A5C354}" type="pres">
      <dgm:prSet presAssocID="{FB3B9CCF-DAE4-42AF-9C15-0F4C4359B57F}" presName="connTx" presStyleLbl="parChTrans1D2" presStyleIdx="2" presStyleCnt="3"/>
      <dgm:spPr/>
    </dgm:pt>
    <dgm:pt modelId="{0452E6DC-DB13-4062-A13B-97CF7DB91A86}" type="pres">
      <dgm:prSet presAssocID="{89DDCC52-F512-48D5-8A52-04E937CF6CB0}" presName="Name30" presStyleCnt="0"/>
      <dgm:spPr/>
    </dgm:pt>
    <dgm:pt modelId="{6CC6E758-B30F-4AFC-B9EC-84D584A49DE3}" type="pres">
      <dgm:prSet presAssocID="{89DDCC52-F512-48D5-8A52-04E937CF6CB0}" presName="level2Shape" presStyleLbl="node2" presStyleIdx="2" presStyleCnt="3" custScaleX="168625" custScaleY="130453" custLinFactNeighborX="7827" custLinFactNeighborY="8152"/>
      <dgm:spPr/>
    </dgm:pt>
    <dgm:pt modelId="{4A11CAA5-EE5A-4C1E-9510-9FA627CF64D5}" type="pres">
      <dgm:prSet presAssocID="{89DDCC52-F512-48D5-8A52-04E937CF6CB0}" presName="hierChild3" presStyleCnt="0"/>
      <dgm:spPr/>
    </dgm:pt>
    <dgm:pt modelId="{4DF5E03E-ACB6-4422-83B7-A165CB0D00B5}" type="pres">
      <dgm:prSet presAssocID="{C078095A-F7FA-499F-881A-7005C34DBE75}" presName="Name25" presStyleLbl="parChTrans1D3" presStyleIdx="3" presStyleCnt="5"/>
      <dgm:spPr/>
    </dgm:pt>
    <dgm:pt modelId="{83542382-42DC-4943-B072-E4475C8DB2C4}" type="pres">
      <dgm:prSet presAssocID="{C078095A-F7FA-499F-881A-7005C34DBE75}" presName="connTx" presStyleLbl="parChTrans1D3" presStyleIdx="3" presStyleCnt="5"/>
      <dgm:spPr/>
    </dgm:pt>
    <dgm:pt modelId="{CE31F388-FD76-4112-AA14-2A42FD21AC52}" type="pres">
      <dgm:prSet presAssocID="{3C017326-3A7E-489F-BD0D-B6735D916EA2}" presName="Name30" presStyleCnt="0"/>
      <dgm:spPr/>
    </dgm:pt>
    <dgm:pt modelId="{89082A83-325D-48A6-9A5B-BA7D4E290B4E}" type="pres">
      <dgm:prSet presAssocID="{3C017326-3A7E-489F-BD0D-B6735D916EA2}" presName="level2Shape" presStyleLbl="node3" presStyleIdx="3" presStyleCnt="5" custScaleX="127929" custScaleY="113405" custLinFactNeighborX="7793" custLinFactNeighborY="4906"/>
      <dgm:spPr/>
    </dgm:pt>
    <dgm:pt modelId="{FBF707D9-B167-4DE2-9378-135745DB684C}" type="pres">
      <dgm:prSet presAssocID="{3C017326-3A7E-489F-BD0D-B6735D916EA2}" presName="hierChild3" presStyleCnt="0"/>
      <dgm:spPr/>
    </dgm:pt>
    <dgm:pt modelId="{0E71EFC3-E3C3-4E3B-9FF9-AB02A72CBF1B}" type="pres">
      <dgm:prSet presAssocID="{A6D83DE6-5DCF-45D0-BE16-EF32D82A8E79}" presName="Name25" presStyleLbl="parChTrans1D3" presStyleIdx="4" presStyleCnt="5"/>
      <dgm:spPr/>
    </dgm:pt>
    <dgm:pt modelId="{A6411FA5-921D-46CD-954B-C6CF7F2453AC}" type="pres">
      <dgm:prSet presAssocID="{A6D83DE6-5DCF-45D0-BE16-EF32D82A8E79}" presName="connTx" presStyleLbl="parChTrans1D3" presStyleIdx="4" presStyleCnt="5"/>
      <dgm:spPr/>
    </dgm:pt>
    <dgm:pt modelId="{2ACE9D96-2C85-4867-92C0-9295FFB7BF1F}" type="pres">
      <dgm:prSet presAssocID="{E377EF21-BE08-40DE-9A46-4EF93A9A5471}" presName="Name30" presStyleCnt="0"/>
      <dgm:spPr/>
    </dgm:pt>
    <dgm:pt modelId="{B786D065-9AEC-40A1-9B9E-14914DC42ECA}" type="pres">
      <dgm:prSet presAssocID="{E377EF21-BE08-40DE-9A46-4EF93A9A5471}" presName="level2Shape" presStyleLbl="node3" presStyleIdx="4" presStyleCnt="5" custScaleX="127476" custScaleY="122220" custLinFactNeighborX="7793" custLinFactNeighborY="324"/>
      <dgm:spPr/>
    </dgm:pt>
    <dgm:pt modelId="{B2490FCF-98F8-483C-A950-634B34F93821}" type="pres">
      <dgm:prSet presAssocID="{E377EF21-BE08-40DE-9A46-4EF93A9A5471}" presName="hierChild3" presStyleCnt="0"/>
      <dgm:spPr/>
    </dgm:pt>
    <dgm:pt modelId="{1C15C2D8-458B-474A-8664-835303D864AF}" type="pres">
      <dgm:prSet presAssocID="{47841920-537C-4777-BD59-049542C32EC0}" presName="bgShapesFlow" presStyleCnt="0"/>
      <dgm:spPr/>
    </dgm:pt>
  </dgm:ptLst>
  <dgm:cxnLst>
    <dgm:cxn modelId="{EB93F300-6ECF-4878-AF2E-6C6E7277EBC3}" type="presOf" srcId="{68F1D2D6-2E10-48AF-9A4C-DBA9ED940569}" destId="{69249B86-86EA-4865-8911-4990A905387E}" srcOrd="0" destOrd="0" presId="urn:microsoft.com/office/officeart/2005/8/layout/hierarchy5"/>
    <dgm:cxn modelId="{D1D98D04-8AD6-47B8-9885-70E4C02C56AF}" type="presOf" srcId="{E377EF21-BE08-40DE-9A46-4EF93A9A5471}" destId="{B786D065-9AEC-40A1-9B9E-14914DC42ECA}" srcOrd="0" destOrd="0" presId="urn:microsoft.com/office/officeart/2005/8/layout/hierarchy5"/>
    <dgm:cxn modelId="{03F59F05-E765-4B91-8C48-C6FF8599FBEE}" srcId="{8BE769CD-BD30-4853-B514-B7880AF4C669}" destId="{84CD9FD7-DE54-481D-B3CD-33A6BEB60841}" srcOrd="0" destOrd="0" parTransId="{2832425B-6DD8-41C7-9938-FF3B4D6D52A3}" sibTransId="{2599CE36-BDF3-42FE-9EDA-A8BB2AE4E53F}"/>
    <dgm:cxn modelId="{42722C13-B27C-4A71-9565-E2E82000F67D}" type="presOf" srcId="{F69BE88F-DC39-4579-BAC3-75B2B8D69CFE}" destId="{D444B759-195C-4197-92A5-345EB5DBE981}" srcOrd="0" destOrd="0" presId="urn:microsoft.com/office/officeart/2005/8/layout/hierarchy5"/>
    <dgm:cxn modelId="{F70B9714-5BB1-40CE-AFD8-C2597E68AA0E}" type="presOf" srcId="{A004A172-63AD-4BA9-B175-06F494A52A41}" destId="{1ACDB7B6-FA40-4AC2-A954-D5E71A483A91}" srcOrd="1" destOrd="0" presId="urn:microsoft.com/office/officeart/2005/8/layout/hierarchy5"/>
    <dgm:cxn modelId="{64EBFF14-85BA-444B-9626-30EF8797AEB7}" type="presOf" srcId="{C078095A-F7FA-499F-881A-7005C34DBE75}" destId="{4DF5E03E-ACB6-4422-83B7-A165CB0D00B5}" srcOrd="0" destOrd="0" presId="urn:microsoft.com/office/officeart/2005/8/layout/hierarchy5"/>
    <dgm:cxn modelId="{40771F1B-CD39-498F-A2DE-85018EE95AD5}" type="presOf" srcId="{73CA4314-D4D4-4B96-9C7B-40BD14ACB064}" destId="{48D63E71-C313-46B5-A00C-A5123D79FC8B}" srcOrd="0" destOrd="0" presId="urn:microsoft.com/office/officeart/2005/8/layout/hierarchy5"/>
    <dgm:cxn modelId="{363A932E-69BE-495C-BDEC-45E3746827BC}" type="presOf" srcId="{84CD9FD7-DE54-481D-B3CD-33A6BEB60841}" destId="{717C8178-B4F8-4787-88C4-A473FBA2EBF8}" srcOrd="0" destOrd="0" presId="urn:microsoft.com/office/officeart/2005/8/layout/hierarchy5"/>
    <dgm:cxn modelId="{20ECA933-F628-4786-95C9-4F925FCF4290}" srcId="{8BE769CD-BD30-4853-B514-B7880AF4C669}" destId="{3BCF96C9-AADF-468F-95E2-5EBD31BE6CA1}" srcOrd="1" destOrd="0" parTransId="{A004A172-63AD-4BA9-B175-06F494A52A41}" sibTransId="{38D67040-994C-4F70-9C52-944621CE6425}"/>
    <dgm:cxn modelId="{42946037-3CCE-4C70-9602-36F5F82BDC5B}" type="presOf" srcId="{C078095A-F7FA-499F-881A-7005C34DBE75}" destId="{83542382-42DC-4943-B072-E4475C8DB2C4}" srcOrd="1" destOrd="0" presId="urn:microsoft.com/office/officeart/2005/8/layout/hierarchy5"/>
    <dgm:cxn modelId="{732BB167-CC97-4556-8C61-9ACC8ADA6610}" type="presOf" srcId="{2832425B-6DD8-41C7-9938-FF3B4D6D52A3}" destId="{B2EEECD5-B1B9-44C2-A5C5-4EB05E56D071}" srcOrd="1" destOrd="0" presId="urn:microsoft.com/office/officeart/2005/8/layout/hierarchy5"/>
    <dgm:cxn modelId="{78EF2A4F-E4B7-4E55-82D1-E93E3433447D}" type="presOf" srcId="{A6D83DE6-5DCF-45D0-BE16-EF32D82A8E79}" destId="{A6411FA5-921D-46CD-954B-C6CF7F2453AC}" srcOrd="1" destOrd="0" presId="urn:microsoft.com/office/officeart/2005/8/layout/hierarchy5"/>
    <dgm:cxn modelId="{B64BCC70-DFF8-4B7A-99B1-D28A22ECB077}" type="presOf" srcId="{8BE769CD-BD30-4853-B514-B7880AF4C669}" destId="{6B230F1A-BC70-463F-A48B-843ED501D869}" srcOrd="0" destOrd="0" presId="urn:microsoft.com/office/officeart/2005/8/layout/hierarchy5"/>
    <dgm:cxn modelId="{50AAAC51-8F35-475E-B1B6-52F3C1DE1918}" srcId="{84CD9FD7-DE54-481D-B3CD-33A6BEB60841}" destId="{B060CE56-8E0D-41E0-A719-89F75F816CB1}" srcOrd="2" destOrd="0" parTransId="{A473A956-6A3B-416F-95F9-F34FB1457029}" sibTransId="{1A7010A6-3B37-402B-AD1A-28621EE89176}"/>
    <dgm:cxn modelId="{95D31776-816F-4C04-B46D-1A387944E739}" type="presOf" srcId="{68F1D2D6-2E10-48AF-9A4C-DBA9ED940569}" destId="{6F492D3C-A553-48D0-9D33-7B6926239A8E}" srcOrd="1" destOrd="0" presId="urn:microsoft.com/office/officeart/2005/8/layout/hierarchy5"/>
    <dgm:cxn modelId="{40079257-FFED-4A24-BAE3-574078BDDC20}" type="presOf" srcId="{A004A172-63AD-4BA9-B175-06F494A52A41}" destId="{F946129F-BE65-47CD-A49B-C414C8736711}" srcOrd="0" destOrd="0" presId="urn:microsoft.com/office/officeart/2005/8/layout/hierarchy5"/>
    <dgm:cxn modelId="{2FF2AE78-EE79-4BCB-AA05-D7CC0C516D6C}" type="presOf" srcId="{A473A956-6A3B-416F-95F9-F34FB1457029}" destId="{B3098448-C95C-4C8B-98E5-810B954CE005}" srcOrd="0" destOrd="0" presId="urn:microsoft.com/office/officeart/2005/8/layout/hierarchy5"/>
    <dgm:cxn modelId="{6EBF8D81-0D9A-4AA4-804A-4412F539C895}" type="presOf" srcId="{A6D83DE6-5DCF-45D0-BE16-EF32D82A8E79}" destId="{0E71EFC3-E3C3-4E3B-9FF9-AB02A72CBF1B}" srcOrd="0" destOrd="0" presId="urn:microsoft.com/office/officeart/2005/8/layout/hierarchy5"/>
    <dgm:cxn modelId="{9FA4D488-B64E-4CD0-9961-684F6C3B55A9}" srcId="{84CD9FD7-DE54-481D-B3CD-33A6BEB60841}" destId="{73CA4314-D4D4-4B96-9C7B-40BD14ACB064}" srcOrd="0" destOrd="0" parTransId="{56B36BE8-8785-4FE9-9B0B-AAEE97D048B2}" sibTransId="{33785DEC-2715-4C41-B968-A142820CC952}"/>
    <dgm:cxn modelId="{905FAB8B-C3FD-444D-8252-501A9B704489}" type="presOf" srcId="{FB3B9CCF-DAE4-42AF-9C15-0F4C4359B57F}" destId="{F418467B-6C28-4D62-B169-81DA16A5C354}" srcOrd="1" destOrd="0" presId="urn:microsoft.com/office/officeart/2005/8/layout/hierarchy5"/>
    <dgm:cxn modelId="{A11B218C-B7CD-4820-8201-3D9BA0D731C4}" srcId="{89DDCC52-F512-48D5-8A52-04E937CF6CB0}" destId="{E377EF21-BE08-40DE-9A46-4EF93A9A5471}" srcOrd="1" destOrd="0" parTransId="{A6D83DE6-5DCF-45D0-BE16-EF32D82A8E79}" sibTransId="{615914C0-00DC-43EA-A18A-3CB31B16E202}"/>
    <dgm:cxn modelId="{EA570A90-7C16-4678-A2B0-84473B4F824E}" type="presOf" srcId="{3C017326-3A7E-489F-BD0D-B6735D916EA2}" destId="{89082A83-325D-48A6-9A5B-BA7D4E290B4E}" srcOrd="0" destOrd="0" presId="urn:microsoft.com/office/officeart/2005/8/layout/hierarchy5"/>
    <dgm:cxn modelId="{5F6E4F99-AC5C-4AA2-8B99-1BE90AD06080}" type="presOf" srcId="{A473A956-6A3B-416F-95F9-F34FB1457029}" destId="{A2054337-D695-43DB-B56B-7FCE569FDB11}" srcOrd="1" destOrd="0" presId="urn:microsoft.com/office/officeart/2005/8/layout/hierarchy5"/>
    <dgm:cxn modelId="{B3B083A2-C82A-405E-ADE0-0F632F7831D9}" srcId="{89DDCC52-F512-48D5-8A52-04E937CF6CB0}" destId="{3C017326-3A7E-489F-BD0D-B6735D916EA2}" srcOrd="0" destOrd="0" parTransId="{C078095A-F7FA-499F-881A-7005C34DBE75}" sibTransId="{4656F2C5-B277-448D-9061-664AB1C68B8F}"/>
    <dgm:cxn modelId="{44EDE0B0-639E-44EC-A59D-17796D69EF2B}" type="presOf" srcId="{56B36BE8-8785-4FE9-9B0B-AAEE97D048B2}" destId="{271FC985-D451-4E13-95C0-5302A5C11271}" srcOrd="1" destOrd="0" presId="urn:microsoft.com/office/officeart/2005/8/layout/hierarchy5"/>
    <dgm:cxn modelId="{EF3248B4-5EA0-4D60-A93A-33EC9107E87D}" type="presOf" srcId="{47841920-537C-4777-BD59-049542C32EC0}" destId="{61BEE9A0-2F23-409B-AA62-4D090AC040C1}" srcOrd="0" destOrd="0" presId="urn:microsoft.com/office/officeart/2005/8/layout/hierarchy5"/>
    <dgm:cxn modelId="{CDAD5FB5-569B-42AD-9A08-F73CCB361528}" type="presOf" srcId="{56B36BE8-8785-4FE9-9B0B-AAEE97D048B2}" destId="{A5B28090-12B9-452F-9113-FD478E351E37}" srcOrd="0" destOrd="0" presId="urn:microsoft.com/office/officeart/2005/8/layout/hierarchy5"/>
    <dgm:cxn modelId="{C236F7B6-5C14-47E8-800A-6AE1E12F5E28}" srcId="{8BE769CD-BD30-4853-B514-B7880AF4C669}" destId="{89DDCC52-F512-48D5-8A52-04E937CF6CB0}" srcOrd="2" destOrd="0" parTransId="{FB3B9CCF-DAE4-42AF-9C15-0F4C4359B57F}" sibTransId="{5FCAADFA-CFBF-4877-A0B1-C437353641BD}"/>
    <dgm:cxn modelId="{384D70D1-1E88-41A5-BF68-5A1A7CFD259A}" type="presOf" srcId="{89DDCC52-F512-48D5-8A52-04E937CF6CB0}" destId="{6CC6E758-B30F-4AFC-B9EC-84D584A49DE3}" srcOrd="0" destOrd="0" presId="urn:microsoft.com/office/officeart/2005/8/layout/hierarchy5"/>
    <dgm:cxn modelId="{A1DAE6D9-C36F-4B32-BA96-B836C8F63A9F}" type="presOf" srcId="{FB3B9CCF-DAE4-42AF-9C15-0F4C4359B57F}" destId="{756D2D3A-262F-45B1-84D7-A5B2FBC9F881}" srcOrd="0" destOrd="0" presId="urn:microsoft.com/office/officeart/2005/8/layout/hierarchy5"/>
    <dgm:cxn modelId="{FAC521EE-C7F1-4374-B3DC-7E88A204C0D6}" srcId="{84CD9FD7-DE54-481D-B3CD-33A6BEB60841}" destId="{F69BE88F-DC39-4579-BAC3-75B2B8D69CFE}" srcOrd="1" destOrd="0" parTransId="{68F1D2D6-2E10-48AF-9A4C-DBA9ED940569}" sibTransId="{6D045EF7-73DD-4EFD-8A9C-66A398C1A5EF}"/>
    <dgm:cxn modelId="{10619CEE-093C-49C1-9BCE-5C7C64915E66}" type="presOf" srcId="{B060CE56-8E0D-41E0-A719-89F75F816CB1}" destId="{2392DA15-2A42-4301-A537-42D9C236095A}" srcOrd="0" destOrd="0" presId="urn:microsoft.com/office/officeart/2005/8/layout/hierarchy5"/>
    <dgm:cxn modelId="{BC59D2FB-2CEE-43B5-B996-952324C25DCC}" srcId="{47841920-537C-4777-BD59-049542C32EC0}" destId="{8BE769CD-BD30-4853-B514-B7880AF4C669}" srcOrd="0" destOrd="0" parTransId="{2CA901E1-D351-4B0D-BE8F-0B54B650E6F6}" sibTransId="{2CB4BDA1-0870-4CCC-B99D-1C19BB7112CC}"/>
    <dgm:cxn modelId="{9F88FCFD-8073-4E9B-A9C4-41707D3A680B}" type="presOf" srcId="{3BCF96C9-AADF-468F-95E2-5EBD31BE6CA1}" destId="{2867940C-618C-4E54-B2F0-20C925FF1391}" srcOrd="0" destOrd="0" presId="urn:microsoft.com/office/officeart/2005/8/layout/hierarchy5"/>
    <dgm:cxn modelId="{4EA645FE-B27B-4A99-9A99-9A341FA86F22}" type="presOf" srcId="{2832425B-6DD8-41C7-9938-FF3B4D6D52A3}" destId="{BAF460E8-200F-4462-BAB7-ECE14396011B}" srcOrd="0" destOrd="0" presId="urn:microsoft.com/office/officeart/2005/8/layout/hierarchy5"/>
    <dgm:cxn modelId="{BDE3CDE0-6343-4230-B161-EE6FEB9A16FA}" type="presParOf" srcId="{61BEE9A0-2F23-409B-AA62-4D090AC040C1}" destId="{52194CD9-479B-43C1-A7A4-BDFF9556F0AC}" srcOrd="0" destOrd="0" presId="urn:microsoft.com/office/officeart/2005/8/layout/hierarchy5"/>
    <dgm:cxn modelId="{64DEC0FC-28F1-46FA-98FD-B2FFA3CC8BAD}" type="presParOf" srcId="{52194CD9-479B-43C1-A7A4-BDFF9556F0AC}" destId="{28B83F80-8544-441E-89A5-F3F7A5B71114}" srcOrd="0" destOrd="0" presId="urn:microsoft.com/office/officeart/2005/8/layout/hierarchy5"/>
    <dgm:cxn modelId="{35C0DE74-198C-433C-B3E8-2C7F341FCEB0}" type="presParOf" srcId="{28B83F80-8544-441E-89A5-F3F7A5B71114}" destId="{784BE89A-8B2B-4ACF-B1EA-7162E88747F0}" srcOrd="0" destOrd="0" presId="urn:microsoft.com/office/officeart/2005/8/layout/hierarchy5"/>
    <dgm:cxn modelId="{709FE74C-73E8-437B-9A8C-8566EF994147}" type="presParOf" srcId="{784BE89A-8B2B-4ACF-B1EA-7162E88747F0}" destId="{6B230F1A-BC70-463F-A48B-843ED501D869}" srcOrd="0" destOrd="0" presId="urn:microsoft.com/office/officeart/2005/8/layout/hierarchy5"/>
    <dgm:cxn modelId="{D78A198C-46DB-497F-A1AD-08EC0E40AB0F}" type="presParOf" srcId="{784BE89A-8B2B-4ACF-B1EA-7162E88747F0}" destId="{91DD3EE8-A054-4BDA-96EE-2EADD73AA0F1}" srcOrd="1" destOrd="0" presId="urn:microsoft.com/office/officeart/2005/8/layout/hierarchy5"/>
    <dgm:cxn modelId="{3E26F85B-12F4-4A66-A46C-BC6F391D0D2E}" type="presParOf" srcId="{91DD3EE8-A054-4BDA-96EE-2EADD73AA0F1}" destId="{BAF460E8-200F-4462-BAB7-ECE14396011B}" srcOrd="0" destOrd="0" presId="urn:microsoft.com/office/officeart/2005/8/layout/hierarchy5"/>
    <dgm:cxn modelId="{5A9EDA67-088E-428C-A02F-99DEF3ADB4F6}" type="presParOf" srcId="{BAF460E8-200F-4462-BAB7-ECE14396011B}" destId="{B2EEECD5-B1B9-44C2-A5C5-4EB05E56D071}" srcOrd="0" destOrd="0" presId="urn:microsoft.com/office/officeart/2005/8/layout/hierarchy5"/>
    <dgm:cxn modelId="{DB3C60E2-EB88-4EA0-B1E4-118FB6B25B10}" type="presParOf" srcId="{91DD3EE8-A054-4BDA-96EE-2EADD73AA0F1}" destId="{4C75831A-969D-472A-9006-6AFADFB06653}" srcOrd="1" destOrd="0" presId="urn:microsoft.com/office/officeart/2005/8/layout/hierarchy5"/>
    <dgm:cxn modelId="{02AE1531-1F4D-4F27-B389-08F4650869B6}" type="presParOf" srcId="{4C75831A-969D-472A-9006-6AFADFB06653}" destId="{717C8178-B4F8-4787-88C4-A473FBA2EBF8}" srcOrd="0" destOrd="0" presId="urn:microsoft.com/office/officeart/2005/8/layout/hierarchy5"/>
    <dgm:cxn modelId="{49C95405-1FCA-45F6-8873-0C1A17CD0879}" type="presParOf" srcId="{4C75831A-969D-472A-9006-6AFADFB06653}" destId="{A6C84E61-471C-4116-95FA-6662F5A638D1}" srcOrd="1" destOrd="0" presId="urn:microsoft.com/office/officeart/2005/8/layout/hierarchy5"/>
    <dgm:cxn modelId="{00C74FC8-73F2-4750-8FDC-532770AA4A81}" type="presParOf" srcId="{A6C84E61-471C-4116-95FA-6662F5A638D1}" destId="{A5B28090-12B9-452F-9113-FD478E351E37}" srcOrd="0" destOrd="0" presId="urn:microsoft.com/office/officeart/2005/8/layout/hierarchy5"/>
    <dgm:cxn modelId="{22FEDB3D-5319-4A89-A6CF-832038DDD332}" type="presParOf" srcId="{A5B28090-12B9-452F-9113-FD478E351E37}" destId="{271FC985-D451-4E13-95C0-5302A5C11271}" srcOrd="0" destOrd="0" presId="urn:microsoft.com/office/officeart/2005/8/layout/hierarchy5"/>
    <dgm:cxn modelId="{D57E66CC-13A5-4919-8834-B94D0A942D64}" type="presParOf" srcId="{A6C84E61-471C-4116-95FA-6662F5A638D1}" destId="{AC235042-452F-4773-94BB-CB7DEE53464E}" srcOrd="1" destOrd="0" presId="urn:microsoft.com/office/officeart/2005/8/layout/hierarchy5"/>
    <dgm:cxn modelId="{6B8909C5-C59A-437E-850F-741B335868D3}" type="presParOf" srcId="{AC235042-452F-4773-94BB-CB7DEE53464E}" destId="{48D63E71-C313-46B5-A00C-A5123D79FC8B}" srcOrd="0" destOrd="0" presId="urn:microsoft.com/office/officeart/2005/8/layout/hierarchy5"/>
    <dgm:cxn modelId="{3BF258ED-FB28-41C2-9186-9DAA5751E45F}" type="presParOf" srcId="{AC235042-452F-4773-94BB-CB7DEE53464E}" destId="{F477B91B-867B-4558-A5CD-8E67BC281F2E}" srcOrd="1" destOrd="0" presId="urn:microsoft.com/office/officeart/2005/8/layout/hierarchy5"/>
    <dgm:cxn modelId="{9A0570AB-E2B1-48AF-B2B1-0F6B0CEB69B0}" type="presParOf" srcId="{A6C84E61-471C-4116-95FA-6662F5A638D1}" destId="{69249B86-86EA-4865-8911-4990A905387E}" srcOrd="2" destOrd="0" presId="urn:microsoft.com/office/officeart/2005/8/layout/hierarchy5"/>
    <dgm:cxn modelId="{E563DE2C-055E-4B14-8A32-75415C47F5C7}" type="presParOf" srcId="{69249B86-86EA-4865-8911-4990A905387E}" destId="{6F492D3C-A553-48D0-9D33-7B6926239A8E}" srcOrd="0" destOrd="0" presId="urn:microsoft.com/office/officeart/2005/8/layout/hierarchy5"/>
    <dgm:cxn modelId="{D293E3B2-3E82-4A8B-A871-06AAF1DAB1A2}" type="presParOf" srcId="{A6C84E61-471C-4116-95FA-6662F5A638D1}" destId="{F31EA0D8-D5FC-43AB-8329-603F3A9F579B}" srcOrd="3" destOrd="0" presId="urn:microsoft.com/office/officeart/2005/8/layout/hierarchy5"/>
    <dgm:cxn modelId="{3A15927C-85B3-47E9-8ACF-41FA8126FABA}" type="presParOf" srcId="{F31EA0D8-D5FC-43AB-8329-603F3A9F579B}" destId="{D444B759-195C-4197-92A5-345EB5DBE981}" srcOrd="0" destOrd="0" presId="urn:microsoft.com/office/officeart/2005/8/layout/hierarchy5"/>
    <dgm:cxn modelId="{B81368F3-2A28-486D-AE9E-0DCD05FB8E61}" type="presParOf" srcId="{F31EA0D8-D5FC-43AB-8329-603F3A9F579B}" destId="{7E93275A-C1F1-471C-95BF-BDEABE828EBE}" srcOrd="1" destOrd="0" presId="urn:microsoft.com/office/officeart/2005/8/layout/hierarchy5"/>
    <dgm:cxn modelId="{A63EFFE7-E2DD-44FC-9109-47D14EDA0614}" type="presParOf" srcId="{A6C84E61-471C-4116-95FA-6662F5A638D1}" destId="{B3098448-C95C-4C8B-98E5-810B954CE005}" srcOrd="4" destOrd="0" presId="urn:microsoft.com/office/officeart/2005/8/layout/hierarchy5"/>
    <dgm:cxn modelId="{AE075140-E3D8-4F13-9251-DA0FC8909D03}" type="presParOf" srcId="{B3098448-C95C-4C8B-98E5-810B954CE005}" destId="{A2054337-D695-43DB-B56B-7FCE569FDB11}" srcOrd="0" destOrd="0" presId="urn:microsoft.com/office/officeart/2005/8/layout/hierarchy5"/>
    <dgm:cxn modelId="{A1B36D17-130D-4E41-BB15-3658AA3DA4E7}" type="presParOf" srcId="{A6C84E61-471C-4116-95FA-6662F5A638D1}" destId="{C178E8E1-DBAE-40D3-A62A-6FF0360E6439}" srcOrd="5" destOrd="0" presId="urn:microsoft.com/office/officeart/2005/8/layout/hierarchy5"/>
    <dgm:cxn modelId="{6FAABF3F-BC30-4CE1-85D6-DE32FF082841}" type="presParOf" srcId="{C178E8E1-DBAE-40D3-A62A-6FF0360E6439}" destId="{2392DA15-2A42-4301-A537-42D9C236095A}" srcOrd="0" destOrd="0" presId="urn:microsoft.com/office/officeart/2005/8/layout/hierarchy5"/>
    <dgm:cxn modelId="{FC4588B7-C67C-4485-B91C-A90075856BE9}" type="presParOf" srcId="{C178E8E1-DBAE-40D3-A62A-6FF0360E6439}" destId="{EE05013A-8EAF-454C-8D65-BAFF1B7E4431}" srcOrd="1" destOrd="0" presId="urn:microsoft.com/office/officeart/2005/8/layout/hierarchy5"/>
    <dgm:cxn modelId="{C7323AB6-7B02-47FB-8EC6-0EC3CB20CD03}" type="presParOf" srcId="{91DD3EE8-A054-4BDA-96EE-2EADD73AA0F1}" destId="{F946129F-BE65-47CD-A49B-C414C8736711}" srcOrd="2" destOrd="0" presId="urn:microsoft.com/office/officeart/2005/8/layout/hierarchy5"/>
    <dgm:cxn modelId="{8304BC8D-481E-4921-9B61-D195EE4C9C1C}" type="presParOf" srcId="{F946129F-BE65-47CD-A49B-C414C8736711}" destId="{1ACDB7B6-FA40-4AC2-A954-D5E71A483A91}" srcOrd="0" destOrd="0" presId="urn:microsoft.com/office/officeart/2005/8/layout/hierarchy5"/>
    <dgm:cxn modelId="{4A2C3F1D-4465-4F38-8F40-17757D5158FA}" type="presParOf" srcId="{91DD3EE8-A054-4BDA-96EE-2EADD73AA0F1}" destId="{C62CBC4E-1844-40FE-B214-ECEF280078AE}" srcOrd="3" destOrd="0" presId="urn:microsoft.com/office/officeart/2005/8/layout/hierarchy5"/>
    <dgm:cxn modelId="{F5C8CF45-8C88-4F97-848F-5D7092259AB6}" type="presParOf" srcId="{C62CBC4E-1844-40FE-B214-ECEF280078AE}" destId="{2867940C-618C-4E54-B2F0-20C925FF1391}" srcOrd="0" destOrd="0" presId="urn:microsoft.com/office/officeart/2005/8/layout/hierarchy5"/>
    <dgm:cxn modelId="{EA79DAF7-95C8-4D8D-ACE4-9A5ADF14F333}" type="presParOf" srcId="{C62CBC4E-1844-40FE-B214-ECEF280078AE}" destId="{14CEC773-2898-40B1-A1FD-D9163AE691E2}" srcOrd="1" destOrd="0" presId="urn:microsoft.com/office/officeart/2005/8/layout/hierarchy5"/>
    <dgm:cxn modelId="{41FDA5C3-599D-4C54-A589-91088ECCB522}" type="presParOf" srcId="{91DD3EE8-A054-4BDA-96EE-2EADD73AA0F1}" destId="{756D2D3A-262F-45B1-84D7-A5B2FBC9F881}" srcOrd="4" destOrd="0" presId="urn:microsoft.com/office/officeart/2005/8/layout/hierarchy5"/>
    <dgm:cxn modelId="{7809D2F7-2AD1-45C0-9E05-656A3E955FBF}" type="presParOf" srcId="{756D2D3A-262F-45B1-84D7-A5B2FBC9F881}" destId="{F418467B-6C28-4D62-B169-81DA16A5C354}" srcOrd="0" destOrd="0" presId="urn:microsoft.com/office/officeart/2005/8/layout/hierarchy5"/>
    <dgm:cxn modelId="{3FAAA7FB-A422-4B6A-97A5-C5FA5ED82591}" type="presParOf" srcId="{91DD3EE8-A054-4BDA-96EE-2EADD73AA0F1}" destId="{0452E6DC-DB13-4062-A13B-97CF7DB91A86}" srcOrd="5" destOrd="0" presId="urn:microsoft.com/office/officeart/2005/8/layout/hierarchy5"/>
    <dgm:cxn modelId="{E5BA6638-8277-4998-8923-93BB25C0E9FC}" type="presParOf" srcId="{0452E6DC-DB13-4062-A13B-97CF7DB91A86}" destId="{6CC6E758-B30F-4AFC-B9EC-84D584A49DE3}" srcOrd="0" destOrd="0" presId="urn:microsoft.com/office/officeart/2005/8/layout/hierarchy5"/>
    <dgm:cxn modelId="{4F74B9B7-DBAF-4FF0-8514-3B803FCD283D}" type="presParOf" srcId="{0452E6DC-DB13-4062-A13B-97CF7DB91A86}" destId="{4A11CAA5-EE5A-4C1E-9510-9FA627CF64D5}" srcOrd="1" destOrd="0" presId="urn:microsoft.com/office/officeart/2005/8/layout/hierarchy5"/>
    <dgm:cxn modelId="{BB784522-5CAA-4333-A4A2-B672F6E144A7}" type="presParOf" srcId="{4A11CAA5-EE5A-4C1E-9510-9FA627CF64D5}" destId="{4DF5E03E-ACB6-4422-83B7-A165CB0D00B5}" srcOrd="0" destOrd="0" presId="urn:microsoft.com/office/officeart/2005/8/layout/hierarchy5"/>
    <dgm:cxn modelId="{80B7525B-B871-48CF-9976-EB7A9640A976}" type="presParOf" srcId="{4DF5E03E-ACB6-4422-83B7-A165CB0D00B5}" destId="{83542382-42DC-4943-B072-E4475C8DB2C4}" srcOrd="0" destOrd="0" presId="urn:microsoft.com/office/officeart/2005/8/layout/hierarchy5"/>
    <dgm:cxn modelId="{E940DA84-EEE4-4CCD-B0D9-5AD817D641B3}" type="presParOf" srcId="{4A11CAA5-EE5A-4C1E-9510-9FA627CF64D5}" destId="{CE31F388-FD76-4112-AA14-2A42FD21AC52}" srcOrd="1" destOrd="0" presId="urn:microsoft.com/office/officeart/2005/8/layout/hierarchy5"/>
    <dgm:cxn modelId="{3C98752D-6FAC-4B43-BDAF-F1DB272CAD5F}" type="presParOf" srcId="{CE31F388-FD76-4112-AA14-2A42FD21AC52}" destId="{89082A83-325D-48A6-9A5B-BA7D4E290B4E}" srcOrd="0" destOrd="0" presId="urn:microsoft.com/office/officeart/2005/8/layout/hierarchy5"/>
    <dgm:cxn modelId="{708176F7-B345-4D30-94A0-3BFC77EE2BDD}" type="presParOf" srcId="{CE31F388-FD76-4112-AA14-2A42FD21AC52}" destId="{FBF707D9-B167-4DE2-9378-135745DB684C}" srcOrd="1" destOrd="0" presId="urn:microsoft.com/office/officeart/2005/8/layout/hierarchy5"/>
    <dgm:cxn modelId="{4997A478-270F-4FEA-8190-5B839FAB0793}" type="presParOf" srcId="{4A11CAA5-EE5A-4C1E-9510-9FA627CF64D5}" destId="{0E71EFC3-E3C3-4E3B-9FF9-AB02A72CBF1B}" srcOrd="2" destOrd="0" presId="urn:microsoft.com/office/officeart/2005/8/layout/hierarchy5"/>
    <dgm:cxn modelId="{607D83B6-C05F-40E6-B9B5-2AE8BC583A93}" type="presParOf" srcId="{0E71EFC3-E3C3-4E3B-9FF9-AB02A72CBF1B}" destId="{A6411FA5-921D-46CD-954B-C6CF7F2453AC}" srcOrd="0" destOrd="0" presId="urn:microsoft.com/office/officeart/2005/8/layout/hierarchy5"/>
    <dgm:cxn modelId="{6F276A0D-1D50-4B1F-AA96-C80D1D73D3C2}" type="presParOf" srcId="{4A11CAA5-EE5A-4C1E-9510-9FA627CF64D5}" destId="{2ACE9D96-2C85-4867-92C0-9295FFB7BF1F}" srcOrd="3" destOrd="0" presId="urn:microsoft.com/office/officeart/2005/8/layout/hierarchy5"/>
    <dgm:cxn modelId="{56601554-3CB9-40AE-AB36-A39882B03D97}" type="presParOf" srcId="{2ACE9D96-2C85-4867-92C0-9295FFB7BF1F}" destId="{B786D065-9AEC-40A1-9B9E-14914DC42ECA}" srcOrd="0" destOrd="0" presId="urn:microsoft.com/office/officeart/2005/8/layout/hierarchy5"/>
    <dgm:cxn modelId="{4DCE759A-65BF-462C-9B86-EF0CEA49C7C7}" type="presParOf" srcId="{2ACE9D96-2C85-4867-92C0-9295FFB7BF1F}" destId="{B2490FCF-98F8-483C-A950-634B34F93821}" srcOrd="1" destOrd="0" presId="urn:microsoft.com/office/officeart/2005/8/layout/hierarchy5"/>
    <dgm:cxn modelId="{ABC38F91-CD48-4A44-BD3D-E0F1600B69AD}" type="presParOf" srcId="{61BEE9A0-2F23-409B-AA62-4D090AC040C1}" destId="{1C15C2D8-458B-474A-8664-835303D864A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30F1A-BC70-463F-A48B-843ED501D869}">
      <dsp:nvSpPr>
        <dsp:cNvPr id="0" name=""/>
        <dsp:cNvSpPr/>
      </dsp:nvSpPr>
      <dsp:spPr>
        <a:xfrm>
          <a:off x="5" y="2061196"/>
          <a:ext cx="2750102" cy="1601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/>
            <a:t>Этапы реализации проекта</a:t>
          </a:r>
        </a:p>
      </dsp:txBody>
      <dsp:txXfrm>
        <a:off x="46920" y="2108111"/>
        <a:ext cx="2656272" cy="1507972"/>
      </dsp:txXfrm>
    </dsp:sp>
    <dsp:sp modelId="{BAF460E8-200F-4462-BAB7-ECE14396011B}">
      <dsp:nvSpPr>
        <dsp:cNvPr id="0" name=""/>
        <dsp:cNvSpPr/>
      </dsp:nvSpPr>
      <dsp:spPr>
        <a:xfrm rot="17573167">
          <a:off x="2216700" y="2046748"/>
          <a:ext cx="1745730" cy="22390"/>
        </a:xfrm>
        <a:custGeom>
          <a:avLst/>
          <a:gdLst/>
          <a:ahLst/>
          <a:cxnLst/>
          <a:rect l="0" t="0" r="0" b="0"/>
          <a:pathLst>
            <a:path>
              <a:moveTo>
                <a:pt x="0" y="11195"/>
              </a:moveTo>
              <a:lnTo>
                <a:pt x="1745730" y="111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3045922" y="2014300"/>
        <a:ext cx="87286" cy="87286"/>
      </dsp:txXfrm>
    </dsp:sp>
    <dsp:sp modelId="{717C8178-B4F8-4787-88C4-A473FBA2EBF8}">
      <dsp:nvSpPr>
        <dsp:cNvPr id="0" name=""/>
        <dsp:cNvSpPr/>
      </dsp:nvSpPr>
      <dsp:spPr>
        <a:xfrm>
          <a:off x="3429023" y="714380"/>
          <a:ext cx="2627925" cy="1078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/>
            <a:t>Подготовительный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/>
            <a:t> этап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/>
            <a:t>(август – октябрь 2024 г.)</a:t>
          </a:r>
        </a:p>
      </dsp:txBody>
      <dsp:txXfrm>
        <a:off x="3460621" y="745978"/>
        <a:ext cx="2564729" cy="1015624"/>
      </dsp:txXfrm>
    </dsp:sp>
    <dsp:sp modelId="{A5B28090-12B9-452F-9113-FD478E351E37}">
      <dsp:nvSpPr>
        <dsp:cNvPr id="0" name=""/>
        <dsp:cNvSpPr/>
      </dsp:nvSpPr>
      <dsp:spPr>
        <a:xfrm rot="18720211">
          <a:off x="5907395" y="906666"/>
          <a:ext cx="904124" cy="22390"/>
        </a:xfrm>
        <a:custGeom>
          <a:avLst/>
          <a:gdLst/>
          <a:ahLst/>
          <a:cxnLst/>
          <a:rect l="0" t="0" r="0" b="0"/>
          <a:pathLst>
            <a:path>
              <a:moveTo>
                <a:pt x="0" y="11195"/>
              </a:moveTo>
              <a:lnTo>
                <a:pt x="904124" y="111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336855" y="895258"/>
        <a:ext cx="45206" cy="45206"/>
      </dsp:txXfrm>
    </dsp:sp>
    <dsp:sp modelId="{48D63E71-C313-46B5-A00C-A5123D79FC8B}">
      <dsp:nvSpPr>
        <dsp:cNvPr id="0" name=""/>
        <dsp:cNvSpPr/>
      </dsp:nvSpPr>
      <dsp:spPr>
        <a:xfrm>
          <a:off x="6661967" y="190941"/>
          <a:ext cx="1952434" cy="7819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Создание рабочей группы</a:t>
          </a:r>
        </a:p>
      </dsp:txBody>
      <dsp:txXfrm>
        <a:off x="6684870" y="213844"/>
        <a:ext cx="1906628" cy="736174"/>
      </dsp:txXfrm>
    </dsp:sp>
    <dsp:sp modelId="{69249B86-86EA-4865-8911-4990A905387E}">
      <dsp:nvSpPr>
        <dsp:cNvPr id="0" name=""/>
        <dsp:cNvSpPr/>
      </dsp:nvSpPr>
      <dsp:spPr>
        <a:xfrm rot="1449082">
          <a:off x="6028682" y="1374721"/>
          <a:ext cx="645855" cy="22390"/>
        </a:xfrm>
        <a:custGeom>
          <a:avLst/>
          <a:gdLst/>
          <a:ahLst/>
          <a:cxnLst/>
          <a:rect l="0" t="0" r="0" b="0"/>
          <a:pathLst>
            <a:path>
              <a:moveTo>
                <a:pt x="0" y="11195"/>
              </a:moveTo>
              <a:lnTo>
                <a:pt x="645855" y="111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335463" y="1369769"/>
        <a:ext cx="32292" cy="32292"/>
      </dsp:txXfrm>
    </dsp:sp>
    <dsp:sp modelId="{D444B759-195C-4197-92A5-345EB5DBE981}">
      <dsp:nvSpPr>
        <dsp:cNvPr id="0" name=""/>
        <dsp:cNvSpPr/>
      </dsp:nvSpPr>
      <dsp:spPr>
        <a:xfrm>
          <a:off x="6646271" y="1127051"/>
          <a:ext cx="1997726" cy="7819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Разработка плана мероприятий</a:t>
          </a:r>
        </a:p>
      </dsp:txBody>
      <dsp:txXfrm>
        <a:off x="6669174" y="1149954"/>
        <a:ext cx="1951920" cy="736174"/>
      </dsp:txXfrm>
    </dsp:sp>
    <dsp:sp modelId="{B3098448-C95C-4C8B-98E5-810B954CE005}">
      <dsp:nvSpPr>
        <dsp:cNvPr id="0" name=""/>
        <dsp:cNvSpPr/>
      </dsp:nvSpPr>
      <dsp:spPr>
        <a:xfrm rot="3878817">
          <a:off x="5652982" y="1881028"/>
          <a:ext cx="1412951" cy="22390"/>
        </a:xfrm>
        <a:custGeom>
          <a:avLst/>
          <a:gdLst/>
          <a:ahLst/>
          <a:cxnLst/>
          <a:rect l="0" t="0" r="0" b="0"/>
          <a:pathLst>
            <a:path>
              <a:moveTo>
                <a:pt x="0" y="11195"/>
              </a:moveTo>
              <a:lnTo>
                <a:pt x="1412951" y="111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324134" y="1856899"/>
        <a:ext cx="70647" cy="70647"/>
      </dsp:txXfrm>
    </dsp:sp>
    <dsp:sp modelId="{2392DA15-2A42-4301-A537-42D9C236095A}">
      <dsp:nvSpPr>
        <dsp:cNvPr id="0" name=""/>
        <dsp:cNvSpPr/>
      </dsp:nvSpPr>
      <dsp:spPr>
        <a:xfrm>
          <a:off x="6661967" y="2063152"/>
          <a:ext cx="1974548" cy="9350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Подготовка участников проекта</a:t>
          </a:r>
        </a:p>
      </dsp:txBody>
      <dsp:txXfrm>
        <a:off x="6689352" y="2090537"/>
        <a:ext cx="1919778" cy="880236"/>
      </dsp:txXfrm>
    </dsp:sp>
    <dsp:sp modelId="{F946129F-BE65-47CD-A49B-C414C8736711}">
      <dsp:nvSpPr>
        <dsp:cNvPr id="0" name=""/>
        <dsp:cNvSpPr/>
      </dsp:nvSpPr>
      <dsp:spPr>
        <a:xfrm rot="358208">
          <a:off x="2748276" y="2886013"/>
          <a:ext cx="675164" cy="22390"/>
        </a:xfrm>
        <a:custGeom>
          <a:avLst/>
          <a:gdLst/>
          <a:ahLst/>
          <a:cxnLst/>
          <a:rect l="0" t="0" r="0" b="0"/>
          <a:pathLst>
            <a:path>
              <a:moveTo>
                <a:pt x="0" y="11195"/>
              </a:moveTo>
              <a:lnTo>
                <a:pt x="675164" y="111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068979" y="2880329"/>
        <a:ext cx="33758" cy="33758"/>
      </dsp:txXfrm>
    </dsp:sp>
    <dsp:sp modelId="{2867940C-618C-4E54-B2F0-20C925FF1391}">
      <dsp:nvSpPr>
        <dsp:cNvPr id="0" name=""/>
        <dsp:cNvSpPr/>
      </dsp:nvSpPr>
      <dsp:spPr>
        <a:xfrm>
          <a:off x="3421610" y="2423196"/>
          <a:ext cx="2676783" cy="10182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Практический этап</a:t>
          </a:r>
          <a:r>
            <a:rPr lang="ru-RU" sz="2000" kern="1200" dirty="0"/>
            <a:t> </a:t>
          </a:r>
          <a:r>
            <a:rPr lang="ru-RU" sz="1800" kern="1200" dirty="0"/>
            <a:t>(ноябрь 2024 г. – июль 2025 г.)</a:t>
          </a:r>
        </a:p>
      </dsp:txBody>
      <dsp:txXfrm>
        <a:off x="3451433" y="2453019"/>
        <a:ext cx="2617137" cy="958602"/>
      </dsp:txXfrm>
    </dsp:sp>
    <dsp:sp modelId="{756D2D3A-262F-45B1-84D7-A5B2FBC9F881}">
      <dsp:nvSpPr>
        <dsp:cNvPr id="0" name=""/>
        <dsp:cNvSpPr/>
      </dsp:nvSpPr>
      <dsp:spPr>
        <a:xfrm rot="4021830">
          <a:off x="2163883" y="3736078"/>
          <a:ext cx="1922806" cy="22390"/>
        </a:xfrm>
        <a:custGeom>
          <a:avLst/>
          <a:gdLst/>
          <a:ahLst/>
          <a:cxnLst/>
          <a:rect l="0" t="0" r="0" b="0"/>
          <a:pathLst>
            <a:path>
              <a:moveTo>
                <a:pt x="0" y="11195"/>
              </a:moveTo>
              <a:lnTo>
                <a:pt x="1922806" y="111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3077216" y="3699202"/>
        <a:ext cx="96140" cy="96140"/>
      </dsp:txXfrm>
    </dsp:sp>
    <dsp:sp modelId="{6CC6E758-B30F-4AFC-B9EC-84D584A49DE3}">
      <dsp:nvSpPr>
        <dsp:cNvPr id="0" name=""/>
        <dsp:cNvSpPr/>
      </dsp:nvSpPr>
      <dsp:spPr>
        <a:xfrm>
          <a:off x="3500465" y="4122390"/>
          <a:ext cx="2637230" cy="1020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/>
            <a:t>Заключительный этап</a:t>
          </a:r>
          <a:r>
            <a:rPr lang="ru-RU" sz="2000" kern="1200" dirty="0"/>
            <a:t>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/>
            <a:t>(август – ноябрь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/>
            <a:t>2025 г.)</a:t>
          </a:r>
        </a:p>
      </dsp:txBody>
      <dsp:txXfrm>
        <a:off x="3530343" y="4152268"/>
        <a:ext cx="2577474" cy="960361"/>
      </dsp:txXfrm>
    </dsp:sp>
    <dsp:sp modelId="{4DF5E03E-ACB6-4422-83B7-A165CB0D00B5}">
      <dsp:nvSpPr>
        <dsp:cNvPr id="0" name=""/>
        <dsp:cNvSpPr/>
      </dsp:nvSpPr>
      <dsp:spPr>
        <a:xfrm rot="18718660">
          <a:off x="6012543" y="4340304"/>
          <a:ext cx="755846" cy="22390"/>
        </a:xfrm>
        <a:custGeom>
          <a:avLst/>
          <a:gdLst/>
          <a:ahLst/>
          <a:cxnLst/>
          <a:rect l="0" t="0" r="0" b="0"/>
          <a:pathLst>
            <a:path>
              <a:moveTo>
                <a:pt x="0" y="11195"/>
              </a:moveTo>
              <a:lnTo>
                <a:pt x="755846" y="111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371570" y="4332602"/>
        <a:ext cx="37792" cy="37792"/>
      </dsp:txXfrm>
    </dsp:sp>
    <dsp:sp modelId="{89082A83-325D-48A6-9A5B-BA7D4E290B4E}">
      <dsp:nvSpPr>
        <dsp:cNvPr id="0" name=""/>
        <dsp:cNvSpPr/>
      </dsp:nvSpPr>
      <dsp:spPr>
        <a:xfrm>
          <a:off x="6643237" y="3627146"/>
          <a:ext cx="2000760" cy="8868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Подведение итогов, анализ результатов</a:t>
          </a:r>
        </a:p>
      </dsp:txBody>
      <dsp:txXfrm>
        <a:off x="6669211" y="3653120"/>
        <a:ext cx="1948812" cy="834857"/>
      </dsp:txXfrm>
    </dsp:sp>
    <dsp:sp modelId="{0E71EFC3-E3C3-4E3B-9FF9-AB02A72CBF1B}">
      <dsp:nvSpPr>
        <dsp:cNvPr id="0" name=""/>
        <dsp:cNvSpPr/>
      </dsp:nvSpPr>
      <dsp:spPr>
        <a:xfrm rot="2441655">
          <a:off x="6055954" y="4841673"/>
          <a:ext cx="676108" cy="22390"/>
        </a:xfrm>
        <a:custGeom>
          <a:avLst/>
          <a:gdLst/>
          <a:ahLst/>
          <a:cxnLst/>
          <a:rect l="0" t="0" r="0" b="0"/>
          <a:pathLst>
            <a:path>
              <a:moveTo>
                <a:pt x="0" y="11195"/>
              </a:moveTo>
              <a:lnTo>
                <a:pt x="676108" y="111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377106" y="4835965"/>
        <a:ext cx="33805" cy="33805"/>
      </dsp:txXfrm>
    </dsp:sp>
    <dsp:sp modelId="{B786D065-9AEC-40A1-9B9E-14914DC42ECA}">
      <dsp:nvSpPr>
        <dsp:cNvPr id="0" name=""/>
        <dsp:cNvSpPr/>
      </dsp:nvSpPr>
      <dsp:spPr>
        <a:xfrm>
          <a:off x="6650321" y="4595418"/>
          <a:ext cx="1993676" cy="9557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Составление методического пособия</a:t>
          </a:r>
        </a:p>
      </dsp:txBody>
      <dsp:txXfrm>
        <a:off x="6678314" y="4623411"/>
        <a:ext cx="1937690" cy="899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476672"/>
            <a:ext cx="5544616" cy="1643074"/>
          </a:xfrm>
        </p:spPr>
        <p:txBody>
          <a:bodyPr anchor="ctr">
            <a:normAutofit/>
          </a:bodyPr>
          <a:lstStyle/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833862"/>
            <a:ext cx="6696744" cy="1298078"/>
          </a:xfrm>
        </p:spPr>
        <p:txBody>
          <a:bodyPr anchor="t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ОГАУСО  «ДОМ-ИНТЕРНАТ ДЛЯ ПРЕСТАРЕЛЫХ И ИНВАЛИДОВ В г.ДИМИТРОВГРАДЕ»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276872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представляет проект</a:t>
            </a:r>
            <a:endParaRPr lang="ru-RU" sz="4000" dirty="0">
              <a:ln w="28575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9749" y="3645648"/>
            <a:ext cx="8072494" cy="218521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6800" b="1" dirty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У нас еще есть порох…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Usual New" pitchFamily="34" charset="0"/>
              </a:rPr>
              <a:t>ОЖИДАЕМЫЕ РЕЗУЛЬТАТЫ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8352928" cy="4993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мере решения задач проекта и выполнения плана работы мы приближаемся к тому, что хотим видеть в конечном итоге.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очень хочется надеяться, что результаты заключительной диагностики участников проекта совпадут или даже превысят ожидаемые результаты, которые были запланированы в начале работы.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Результатом проекта в долгосрочной перспективе будет отношение к собственной жизни после 60-ти. Спокойное отношение к своей старости, так как будет выбор где жить и как именно жить.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71744"/>
            <a:ext cx="857256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СПАСИБО ЗА ВНИМАНИЕ!</a:t>
            </a:r>
            <a:endParaRPr lang="ru-RU" sz="36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Usual New" pitchFamily="34" charset="0"/>
                <a:cs typeface="Times New Roman" pitchFamily="18" charset="0"/>
              </a:rPr>
              <a:t>ЦЕЛЕВАЯ АУДИТОРИЯ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284584"/>
            <a:ext cx="7416824" cy="228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Мужчины старше 60 лет, получатели социальных услуг, находящиеся на стационарном обслуживании в ОГАУСО «Доме-интернате для престарелых и инвалидов в городе Димитровграде».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Специалисты ОГАУСО ДИ в г. Димитровграде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Usual New" pitchFamily="34" charset="0"/>
              </a:rPr>
              <a:t>ТЕРРИТОРИЯ ВНЕДРЕНИЯ</a:t>
            </a:r>
          </a:p>
        </p:txBody>
      </p:sp>
      <p:pic>
        <p:nvPicPr>
          <p:cNvPr id="3" name="Рисунок 2" descr="2aKQ1LQdq21jcbDPJoPsAgwcbXQhyiD5mYTPD4V1M43YDPx4ZdBG5UaPwjqhjeCnPJBpm7cfIxqJ6A1GQoECgF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996" y="1933188"/>
            <a:ext cx="324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03648" y="134076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Ульяновская область, город Димитровград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528698"/>
            <a:ext cx="63367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ОГАУСО «Дом-интернат для престарелых и инвалидов в городе Димитровграде»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27504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484784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Социализация мужчин старше 60 лет, получателей социальных услуг, проживающих в ОГАУСО «Доме-интернате для престарелых и инвалидов в г. Димитровграде», через привлечение к </a:t>
            </a:r>
            <a:r>
              <a:rPr lang="ru-RU" sz="2400" kern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культурно-досуговой, спортивно-оздоровительной, туристско-экскурсионной жизни учреждения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Usual New" pitchFamily="34" charset="0"/>
              </a:rPr>
              <a:t>ЗАДАЧИ: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8"/>
            <a:ext cx="8136904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36525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содействия в социальной адаптации и выборе социально полезной деятельности после поступления в дом-интернат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36525" algn="l"/>
                <a:tab pos="177800" algn="l"/>
              </a:tabLst>
            </a:pPr>
            <a:r>
              <a:rPr lang="ru-RU" sz="20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Проведение мероприятий психологической, правовой поддержки и духовно-нравственной работы с мужчинами старше 60 лет.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компьютерной грамотности, вовлечение в интеллектуальную и творческую деятельность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культурно-досуговых, спортивно-оздоровительных, и туристско-экскурсионных мероприятий с мужчинами старше 60 лет, проживающими в доме интернате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Популяризация и распространение позитивного опыта развития активной жизненной позиции среди мужчин старше 60 лет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61763087"/>
              </p:ext>
            </p:extLst>
          </p:nvPr>
        </p:nvGraphicFramePr>
        <p:xfrm>
          <a:off x="214282" y="285728"/>
          <a:ext cx="8643998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67154C-1089-A025-7CBE-595998FB1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25"/>
          <a:stretch/>
        </p:blipFill>
        <p:spPr>
          <a:xfrm>
            <a:off x="971600" y="1417638"/>
            <a:ext cx="2831697" cy="23762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258889-888C-6DE3-64A7-7465BA19B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5" t="14998" r="285" b="203"/>
          <a:stretch/>
        </p:blipFill>
        <p:spPr>
          <a:xfrm>
            <a:off x="4788024" y="3501008"/>
            <a:ext cx="3568373" cy="2376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52ECF0-AF75-2877-3FFA-90859D5240CD}"/>
              </a:ext>
            </a:extLst>
          </p:cNvPr>
          <p:cNvSpPr txBox="1"/>
          <p:nvPr/>
        </p:nvSpPr>
        <p:spPr>
          <a:xfrm>
            <a:off x="4572000" y="1988840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Занятия с психологом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4868BF-19A2-38F6-395B-30472EC62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3000"/>
            <a:ext cx="3168000" cy="2376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BFA7E9-5E50-92B0-2731-AB72289F50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4" y="1053000"/>
            <a:ext cx="3168000" cy="237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1D9A70-CAE4-0DC7-930D-3FD93E9A8A6A}"/>
              </a:ext>
            </a:extLst>
          </p:cNvPr>
          <p:cNvSpPr txBox="1"/>
          <p:nvPr/>
        </p:nvSpPr>
        <p:spPr>
          <a:xfrm>
            <a:off x="2267568" y="4077072"/>
            <a:ext cx="4896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Изготовление домиков для животных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98080A-59FD-26DB-4637-7A2E318BDA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74638"/>
            <a:ext cx="2376000" cy="316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BEEAC5-3F29-2F2D-5135-5BE4A08C2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7" y="275073"/>
            <a:ext cx="2376000" cy="316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6DBD4A6-C2AD-2587-90EF-4D7098A61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21" y="3140968"/>
            <a:ext cx="2376000" cy="316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E33AD6-8253-8DDC-079E-D0445D7DFF6B}"/>
              </a:ext>
            </a:extLst>
          </p:cNvPr>
          <p:cNvSpPr txBox="1"/>
          <p:nvPr/>
        </p:nvSpPr>
        <p:spPr>
          <a:xfrm>
            <a:off x="3396621" y="1196752"/>
            <a:ext cx="237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ЗОЖ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328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Usual New</vt:lpstr>
      <vt:lpstr>Wingdings</vt:lpstr>
      <vt:lpstr>Тема Office</vt:lpstr>
      <vt:lpstr>Презентация PowerPoint</vt:lpstr>
      <vt:lpstr>ЦЕЛЕВАЯ АУДИТОРИЯ</vt:lpstr>
      <vt:lpstr>ТЕРРИТОРИЯ ВНЕДРЕНИЯ</vt:lpstr>
      <vt:lpstr>ЦЕЛЬ: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ОЖИДАЕМЫЕ РЕЗУЛЬТАТЫ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МиШенькин алексей сергеевич психолог Общий стаж работы психологом – 16 лет стаж работы в отрасли – 4 года</dc:title>
  <dc:creator>Психолог</dc:creator>
  <cp:lastModifiedBy>user</cp:lastModifiedBy>
  <cp:revision>134</cp:revision>
  <dcterms:created xsi:type="dcterms:W3CDTF">2023-03-21T07:01:29Z</dcterms:created>
  <dcterms:modified xsi:type="dcterms:W3CDTF">2024-11-14T12:34:46Z</dcterms:modified>
</cp:coreProperties>
</file>