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8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МБУ КЦСОН по Металлургическому району города Челябинска</a:t>
            </a:r>
            <a:r>
              <a:rPr lang="en-US" b="1" i="1" u="sng" dirty="0" smtClean="0"/>
              <a:t>.</a:t>
            </a:r>
            <a:endParaRPr lang="ru-RU" b="1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Программа урожай добрых дел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Реализация практики «Урожай добрых дел», в рамках деятельности которой люди с инвалидностью и люди старшего возраста участвуют в озеленении территории, высаживая цветочные, плодово-ягодные, овощные культуры и заботятся о них.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результате такой деятельности, люди с инвалидностью и люди старшего возраста получают не только физические, но и психологические выгоды: работа с растениями позволяет им расслабиться, снять стресс, улучшить настроение и повысить самооценку за чет полученного, ощутимого результата.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Кроме того, это способствует развитию социальных навыков: коммуникации, сотрудничества и лидерства. Участие в общих делах, таких как уход за растениями - помогает людям с инвалидностью и людям старшего возраста чувствовать себя полезным и важными членами общества.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Трудности с социализацией, что приводит к изоляции от общества.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условий для трудовой деятельности с целью появления возможности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людей с инвалидностью и людей старшего возраста собственным трудом получить конкретные ощутимые результаты.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личностных качеств у людей с инвалидностью и людей старшего возраста с целью успешной социализации.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Целевая аудитория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 с инвалидностью и люди старшего возраста. Специалисты отделения дневного пребывания, как кураторы.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количественные: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Создано 6 цветочных клумб, 4 грядки плодово-ягодных и овощных культур.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Привлечено 6 человек 40+ с инвалидностью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илюди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зрелого возраста,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специалиста отделения дневного пребывания (заведующий отделением,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культорганизатор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инструктор по труду, психолог центра)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качественные: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Улучшение самочувствия участников программы.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Улучшения эмоционального состояния людей с инвалидностью.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Получение основных навыков трудовой деятельности людей с инвалидностью.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программы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реализации с 28.04.2024 по 29.09.2024 (ежедневно пн. – пт. с 15:00 до17:00.)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Также программа будет реализована на 2025г.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и разметка участка.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и проведение мероприятий: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-лекции по выращиванию и уходу за овощными и плодово-ягодными культурами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практические навыки по уходу, поливу и уборке урожая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-проведение акции «Урожай добра»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-праздник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Урожай, наш урожай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и формат реализации: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</TotalTime>
  <Words>361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МБУ КЦСОН по Металлургическому району города Челябинска.</vt:lpstr>
      <vt:lpstr>Слайд 2</vt:lpstr>
      <vt:lpstr>Слайд 3</vt:lpstr>
      <vt:lpstr>Проблематика</vt:lpstr>
      <vt:lpstr>Результаты программы</vt:lpstr>
      <vt:lpstr>Этапы и формат реализации: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МБУ КЦСОН по Металлургическому району города Челябинска</dc:title>
  <dc:creator>Elecrtonik</dc:creator>
  <cp:lastModifiedBy>александра</cp:lastModifiedBy>
  <cp:revision>29</cp:revision>
  <dcterms:created xsi:type="dcterms:W3CDTF">2023-08-01T05:26:10Z</dcterms:created>
  <dcterms:modified xsi:type="dcterms:W3CDTF">2024-11-27T11:11:45Z</dcterms:modified>
</cp:coreProperties>
</file>