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3"/>
  </p:notesMasterIdLst>
  <p:handoutMasterIdLst>
    <p:handoutMasterId r:id="rId4"/>
  </p:handoutMasterIdLst>
  <p:sldIdLst>
    <p:sldId id="362" r:id="rId2"/>
  </p:sldIdLst>
  <p:sldSz cx="12192000" cy="6858000"/>
  <p:notesSz cx="9939338" cy="6807200"/>
  <p:embeddedFontLst>
    <p:embeddedFont>
      <p:font typeface="Century Gothic" pitchFamily="34" charset="0"/>
      <p:regular r:id="rId5"/>
      <p:bold r:id="rId6"/>
      <p:italic r:id="rId7"/>
      <p:boldItalic r:id="rId8"/>
    </p:embeddedFont>
    <p:embeddedFont>
      <p:font typeface="Arial Black" pitchFamily="34" charset="0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">
          <p15:clr>
            <a:srgbClr val="A4A3A4"/>
          </p15:clr>
        </p15:guide>
        <p15:guide id="2" pos="288">
          <p15:clr>
            <a:srgbClr val="A4A3A4"/>
          </p15:clr>
        </p15:guide>
        <p15:guide id="3" pos="7392">
          <p15:clr>
            <a:srgbClr val="A4A3A4"/>
          </p15:clr>
        </p15:guide>
        <p15:guide id="4" pos="960">
          <p15:clr>
            <a:srgbClr val="A4A3A4"/>
          </p15:clr>
        </p15:guide>
        <p15:guide id="5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1B51A0"/>
    <a:srgbClr val="FFC000"/>
    <a:srgbClr val="B6DDE7"/>
    <a:srgbClr val="686763"/>
    <a:srgbClr val="A4A5A7"/>
    <a:srgbClr val="123871"/>
    <a:srgbClr val="A6B7D6"/>
    <a:srgbClr val="F6654D"/>
    <a:srgbClr val="88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75171C-6AB9-41A3-82CD-BD6ECE3780A8}">
  <a:tblStyle styleId="{CB75171C-6AB9-41A3-82CD-BD6ECE3780A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BBC18C-5D39-431B-87DA-6D9EBA8815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246" autoAdjust="0"/>
  </p:normalViewPr>
  <p:slideViewPr>
    <p:cSldViewPr snapToGrid="0">
      <p:cViewPr>
        <p:scale>
          <a:sx n="117" d="100"/>
          <a:sy n="117" d="100"/>
        </p:scale>
        <p:origin x="-378" y="-54"/>
      </p:cViewPr>
      <p:guideLst>
        <p:guide orient="horz" pos="240"/>
        <p:guide pos="288"/>
        <p:guide pos="7392"/>
        <p:guide pos="9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2FCEA-1F61-4495-8DBE-B368D40FA24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0D7B2-119A-438C-B0AC-D6C17EF6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04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7047" cy="3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71" tIns="40173" rIns="80371" bIns="40173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9704" y="0"/>
            <a:ext cx="4307047" cy="3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71" tIns="40173" rIns="80371" bIns="40173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700338" y="509588"/>
            <a:ext cx="4538662" cy="2554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3935" y="3233419"/>
            <a:ext cx="795147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71" tIns="40173" rIns="80371" bIns="4017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65265"/>
            <a:ext cx="4307047" cy="3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71" tIns="40173" rIns="80371" bIns="40173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9704" y="6465265"/>
            <a:ext cx="4307047" cy="3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371" tIns="40173" rIns="80371" bIns="40173" anchor="b" anchorCtr="0">
            <a:noAutofit/>
          </a:bodyPr>
          <a:lstStyle/>
          <a:p>
            <a:pPr algn="r"/>
            <a:fld id="{00000000-1234-1234-1234-123412341234}" type="slidenum">
              <a:rPr lang="ru-RU" sz="1100" smtClean="0"/>
              <a:pPr algn="r"/>
              <a:t>‹#›</a:t>
            </a:fld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348462728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 extrusionOk="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C28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33834" y="418181"/>
            <a:ext cx="11330680" cy="10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30885" y="2613088"/>
            <a:ext cx="5570855" cy="358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 extrusionOk="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C28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33834" y="418181"/>
            <a:ext cx="11330680" cy="10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33834" y="418181"/>
            <a:ext cx="113306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33834" y="418181"/>
            <a:ext cx="113306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09603" y="1600201"/>
            <a:ext cx="5384800" cy="172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5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6197603" y="1600201"/>
            <a:ext cx="5384800" cy="172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5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5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382588" y="390766"/>
            <a:ext cx="685482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382588" y="2282825"/>
            <a:ext cx="608965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382588" y="1520826"/>
            <a:ext cx="608965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1450"/>
              <a:buFont typeface="Arial"/>
              <a:buNone/>
              <a:defRPr sz="1450" b="1" i="0">
                <a:solidFill>
                  <a:srgbClr val="00AA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r="6656" b="6691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427F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6585" y="490290"/>
            <a:ext cx="951689" cy="38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8ADC2C5-81A6-4D4A-BE54-EB1D4FE02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" y="9137"/>
            <a:ext cx="12170689" cy="68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33834" y="418181"/>
            <a:ext cx="11330680" cy="10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30885" y="2613088"/>
            <a:ext cx="5570855" cy="358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84" r:id="rId8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jpg"/><Relationship Id="rId18" Type="http://schemas.openxmlformats.org/officeDocument/2006/relationships/slide" Target="slide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jpg"/><Relationship Id="rId17" Type="http://schemas.microsoft.com/office/2007/relationships/hdphoto" Target="../media/hdphoto7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9;p72"/>
          <p:cNvSpPr/>
          <p:nvPr/>
        </p:nvSpPr>
        <p:spPr>
          <a:xfrm>
            <a:off x="599719" y="3993684"/>
            <a:ext cx="5074677" cy="262059"/>
          </a:xfrm>
          <a:prstGeom prst="parallelogram">
            <a:avLst>
              <a:gd name="adj" fmla="val 55986"/>
            </a:avLst>
          </a:prstGeom>
          <a:gradFill>
            <a:gsLst>
              <a:gs pos="0">
                <a:srgbClr val="DD1B3D"/>
              </a:gs>
              <a:gs pos="100000">
                <a:srgbClr val="A5142D"/>
              </a:gs>
            </a:gsLst>
            <a:lin ang="2700000" scaled="0"/>
          </a:gradFill>
          <a:ln>
            <a:noFill/>
          </a:ln>
          <a:effectLst>
            <a:outerShdw blurRad="1270000" dist="317500" dir="5400000" sx="80000" sy="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75325" tIns="37650" rIns="75325" bIns="37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3" name="Google Shape;1300;p72"/>
          <p:cNvSpPr/>
          <p:nvPr/>
        </p:nvSpPr>
        <p:spPr>
          <a:xfrm>
            <a:off x="599719" y="1140132"/>
            <a:ext cx="5074677" cy="262059"/>
          </a:xfrm>
          <a:prstGeom prst="parallelogram">
            <a:avLst>
              <a:gd name="adj" fmla="val 55986"/>
            </a:avLst>
          </a:prstGeom>
          <a:gradFill>
            <a:gsLst>
              <a:gs pos="0">
                <a:srgbClr val="DD1B3D"/>
              </a:gs>
              <a:gs pos="100000">
                <a:srgbClr val="A5142D"/>
              </a:gs>
            </a:gsLst>
            <a:lin ang="2700000" scaled="0"/>
          </a:gradFill>
          <a:ln>
            <a:noFill/>
          </a:ln>
          <a:effectLst>
            <a:outerShdw blurRad="1270000" dist="317500" dir="5400000" sx="80000" sy="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75325" tIns="37650" rIns="75325" bIns="37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4" name="Google Shape;1301;p72"/>
          <p:cNvSpPr/>
          <p:nvPr/>
        </p:nvSpPr>
        <p:spPr>
          <a:xfrm>
            <a:off x="6059322" y="1140132"/>
            <a:ext cx="5074677" cy="262059"/>
          </a:xfrm>
          <a:prstGeom prst="parallelogram">
            <a:avLst>
              <a:gd name="adj" fmla="val 55986"/>
            </a:avLst>
          </a:prstGeom>
          <a:gradFill>
            <a:gsLst>
              <a:gs pos="0">
                <a:srgbClr val="DD1B3D"/>
              </a:gs>
              <a:gs pos="100000">
                <a:srgbClr val="A5142D"/>
              </a:gs>
            </a:gsLst>
            <a:lin ang="2700000" scaled="0"/>
          </a:gradFill>
          <a:ln>
            <a:noFill/>
          </a:ln>
          <a:effectLst>
            <a:outerShdw blurRad="1270000" dist="317500" dir="5400000" sx="80000" sy="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75325" tIns="37650" rIns="75325" bIns="37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5" name="Google Shape;1302;p72"/>
          <p:cNvSpPr/>
          <p:nvPr/>
        </p:nvSpPr>
        <p:spPr>
          <a:xfrm>
            <a:off x="6172705" y="3977442"/>
            <a:ext cx="5074677" cy="278301"/>
          </a:xfrm>
          <a:prstGeom prst="parallelogram">
            <a:avLst>
              <a:gd name="adj" fmla="val 55986"/>
            </a:avLst>
          </a:prstGeom>
          <a:gradFill>
            <a:gsLst>
              <a:gs pos="0">
                <a:srgbClr val="DD1B3D"/>
              </a:gs>
              <a:gs pos="100000">
                <a:srgbClr val="A5142D"/>
              </a:gs>
            </a:gsLst>
            <a:lin ang="2700000" scaled="0"/>
          </a:gradFill>
          <a:ln>
            <a:noFill/>
          </a:ln>
          <a:effectLst>
            <a:outerShdw blurRad="1270000" dist="317500" dir="5400000" sx="80000" sy="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75325" tIns="37650" rIns="75325" bIns="37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6" name="Google Shape;1303;p72"/>
          <p:cNvSpPr txBox="1"/>
          <p:nvPr/>
        </p:nvSpPr>
        <p:spPr>
          <a:xfrm>
            <a:off x="503538" y="322104"/>
            <a:ext cx="11057008" cy="42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00" tIns="29650" rIns="59300" bIns="2965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ИНСТИТУТ БИЗНЕС-ШЕРИФОВ</a:t>
            </a:r>
            <a:endParaRPr dirty="0">
              <a:solidFill>
                <a:srgbClr val="1B51A0"/>
              </a:solidFill>
            </a:endParaRPr>
          </a:p>
        </p:txBody>
      </p:sp>
      <p:sp>
        <p:nvSpPr>
          <p:cNvPr id="7" name="Google Shape;1304;p72"/>
          <p:cNvSpPr/>
          <p:nvPr/>
        </p:nvSpPr>
        <p:spPr>
          <a:xfrm>
            <a:off x="2156628" y="1614181"/>
            <a:ext cx="3624806" cy="4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Создание по инициативе </a:t>
            </a:r>
            <a:b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Главы </a:t>
            </a:r>
            <a:r>
              <a:rPr lang="ru-RU" sz="1200" dirty="0" smtClean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Республики Башкортостан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Р.Ф</a:t>
            </a:r>
            <a: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ru-RU" sz="1200" dirty="0" err="1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Хабирова</a:t>
            </a:r>
            <a:endParaRPr sz="1800" dirty="0">
              <a:solidFill>
                <a:srgbClr val="1B51A0"/>
              </a:solidFill>
            </a:endParaRPr>
          </a:p>
        </p:txBody>
      </p:sp>
      <p:sp>
        <p:nvSpPr>
          <p:cNvPr id="8" name="Google Shape;1305;p72"/>
          <p:cNvSpPr txBox="1"/>
          <p:nvPr/>
        </p:nvSpPr>
        <p:spPr>
          <a:xfrm>
            <a:off x="435886" y="1621998"/>
            <a:ext cx="1882476" cy="50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" tIns="37650" rIns="37650" bIns="376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1B51A0"/>
                </a:solidFill>
                <a:latin typeface="Arial Black"/>
                <a:ea typeface="Arial Black"/>
                <a:cs typeface="Arial Black"/>
                <a:sym typeface="Arial Black"/>
              </a:rPr>
              <a:t>2019 г.</a:t>
            </a:r>
            <a:endParaRPr sz="2800" b="1">
              <a:solidFill>
                <a:srgbClr val="1B51A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" name="Google Shape;1306;p72"/>
          <p:cNvSpPr/>
          <p:nvPr/>
        </p:nvSpPr>
        <p:spPr>
          <a:xfrm>
            <a:off x="5777972" y="1120924"/>
            <a:ext cx="56373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ДЕЯТЕЛЬНОСТЬ РЕГЛАМЕНТИРОВАНА</a:t>
            </a:r>
            <a:endParaRPr sz="12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307;p72"/>
          <p:cNvSpPr/>
          <p:nvPr/>
        </p:nvSpPr>
        <p:spPr>
          <a:xfrm>
            <a:off x="6843181" y="1527803"/>
            <a:ext cx="39356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РГ-41 от 28 февраля 2022 года</a:t>
            </a:r>
            <a:endParaRPr sz="1800">
              <a:solidFill>
                <a:srgbClr val="1B51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 дополнительных мерах </a:t>
            </a:r>
            <a:endParaRPr sz="1800">
              <a:solidFill>
                <a:srgbClr val="1B51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развитию предпринимательства </a:t>
            </a:r>
            <a:b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инвестиционной деятельности в РБ»</a:t>
            </a:r>
            <a:endParaRPr sz="1800">
              <a:solidFill>
                <a:srgbClr val="1B51A0"/>
              </a:solidFill>
            </a:endParaRPr>
          </a:p>
        </p:txBody>
      </p:sp>
      <p:sp>
        <p:nvSpPr>
          <p:cNvPr id="11" name="Google Shape;1308;p72"/>
          <p:cNvSpPr/>
          <p:nvPr/>
        </p:nvSpPr>
        <p:spPr>
          <a:xfrm>
            <a:off x="6843181" y="2574444"/>
            <a:ext cx="435012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РГ-67 от 1 марта 2019 года </a:t>
            </a:r>
            <a:b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(в ред. от 28.02.2022) </a:t>
            </a:r>
            <a:endParaRPr sz="1800">
              <a:solidFill>
                <a:srgbClr val="1B51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«Об утверждении Стандарта </a:t>
            </a:r>
            <a:b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деятельности органов местного </a:t>
            </a:r>
            <a:endParaRPr sz="1200">
              <a:solidFill>
                <a:srgbClr val="1B51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самоуправления по развитию </a:t>
            </a:r>
            <a:endParaRPr sz="1200">
              <a:solidFill>
                <a:srgbClr val="1B51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предпринимательства в  муниципальных</a:t>
            </a:r>
            <a:endParaRPr sz="1200">
              <a:solidFill>
                <a:srgbClr val="1B51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районах (городских округах) РБ»</a:t>
            </a:r>
            <a:endParaRPr sz="1800">
              <a:solidFill>
                <a:srgbClr val="1B51A0"/>
              </a:solidFill>
            </a:endParaRPr>
          </a:p>
        </p:txBody>
      </p:sp>
      <p:sp>
        <p:nvSpPr>
          <p:cNvPr id="12" name="Google Shape;1309;p72"/>
          <p:cNvSpPr/>
          <p:nvPr/>
        </p:nvSpPr>
        <p:spPr>
          <a:xfrm>
            <a:off x="458961" y="3969186"/>
            <a:ext cx="54196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ТРЕБОВАНИЯ К КАНДИДАТУРЕ</a:t>
            </a:r>
            <a:endParaRPr sz="12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10;p72"/>
          <p:cNvSpPr/>
          <p:nvPr/>
        </p:nvSpPr>
        <p:spPr>
          <a:xfrm>
            <a:off x="1604410" y="4498727"/>
            <a:ext cx="36801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Высшее экономическое образование</a:t>
            </a:r>
            <a:endParaRPr sz="1800">
              <a:solidFill>
                <a:srgbClr val="1B51A0"/>
              </a:solidFill>
            </a:endParaRPr>
          </a:p>
        </p:txBody>
      </p:sp>
      <p:sp>
        <p:nvSpPr>
          <p:cNvPr id="14" name="Google Shape;1311;p72"/>
          <p:cNvSpPr/>
          <p:nvPr/>
        </p:nvSpPr>
        <p:spPr>
          <a:xfrm>
            <a:off x="1604411" y="5256136"/>
            <a:ext cx="37296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Стаж государственной </a:t>
            </a:r>
            <a:b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/муниципальной службы (≥ 4 лет)</a:t>
            </a:r>
            <a:endParaRPr sz="1800">
              <a:solidFill>
                <a:srgbClr val="1B51A0"/>
              </a:solidFill>
            </a:endParaRPr>
          </a:p>
        </p:txBody>
      </p:sp>
      <p:sp>
        <p:nvSpPr>
          <p:cNvPr id="15" name="Google Shape;1312;p72"/>
          <p:cNvSpPr/>
          <p:nvPr/>
        </p:nvSpPr>
        <p:spPr>
          <a:xfrm>
            <a:off x="1604409" y="6013544"/>
            <a:ext cx="368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Опыт предпринимательской </a:t>
            </a:r>
            <a:b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деятельности (≥ 5 лет)</a:t>
            </a:r>
            <a:endParaRPr sz="1800">
              <a:solidFill>
                <a:srgbClr val="1B51A0"/>
              </a:solidFill>
            </a:endParaRPr>
          </a:p>
        </p:txBody>
      </p:sp>
      <p:sp>
        <p:nvSpPr>
          <p:cNvPr id="16" name="Google Shape;1313;p72"/>
          <p:cNvSpPr/>
          <p:nvPr/>
        </p:nvSpPr>
        <p:spPr>
          <a:xfrm>
            <a:off x="5878592" y="3968694"/>
            <a:ext cx="5662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ОСНОВНЫЕ НАПРАВЛЕНИЯ ДЕЯТЕЛЬНОСТИ</a:t>
            </a:r>
            <a:endParaRPr sz="1800"/>
          </a:p>
        </p:txBody>
      </p:sp>
      <p:sp>
        <p:nvSpPr>
          <p:cNvPr id="17" name="Google Shape;1314;p72"/>
          <p:cNvSpPr/>
          <p:nvPr/>
        </p:nvSpPr>
        <p:spPr>
          <a:xfrm>
            <a:off x="7151437" y="4496533"/>
            <a:ext cx="42263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Сопровождение инвестиционных</a:t>
            </a:r>
            <a:br>
              <a:rPr lang="ru-RU" sz="1200" b="1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b="1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предпринимательских проектов</a:t>
            </a:r>
            <a:endParaRPr sz="1800">
              <a:solidFill>
                <a:srgbClr val="1B51A0"/>
              </a:solidFill>
            </a:endParaRPr>
          </a:p>
        </p:txBody>
      </p:sp>
      <p:sp>
        <p:nvSpPr>
          <p:cNvPr id="18" name="Google Shape;1315;p72"/>
          <p:cNvSpPr/>
          <p:nvPr/>
        </p:nvSpPr>
        <p:spPr>
          <a:xfrm>
            <a:off x="7151437" y="6006467"/>
            <a:ext cx="4597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Обеспечение предоставления мер государственной поддержки субъектам МСП</a:t>
            </a:r>
            <a:endParaRPr sz="1800">
              <a:solidFill>
                <a:srgbClr val="1B51A0"/>
              </a:solidFill>
            </a:endParaRPr>
          </a:p>
        </p:txBody>
      </p:sp>
      <p:sp>
        <p:nvSpPr>
          <p:cNvPr id="19" name="Google Shape;1316;p72"/>
          <p:cNvSpPr/>
          <p:nvPr/>
        </p:nvSpPr>
        <p:spPr>
          <a:xfrm>
            <a:off x="7151437" y="5256136"/>
            <a:ext cx="42263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Развитие предпринимательства и  инвестиционной деятельности</a:t>
            </a:r>
            <a:endParaRPr sz="1200">
              <a:solidFill>
                <a:srgbClr val="1B51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1317;p72"/>
          <p:cNvSpPr txBox="1"/>
          <p:nvPr/>
        </p:nvSpPr>
        <p:spPr>
          <a:xfrm>
            <a:off x="463263" y="2613358"/>
            <a:ext cx="1882476" cy="50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" tIns="37650" rIns="37650" bIns="376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1B51A0"/>
                </a:solidFill>
                <a:latin typeface="Arial Black"/>
                <a:ea typeface="Arial Black"/>
                <a:cs typeface="Arial Black"/>
                <a:sym typeface="Arial Black"/>
              </a:rPr>
              <a:t>2021 г.</a:t>
            </a:r>
            <a:endParaRPr sz="2800" b="1">
              <a:solidFill>
                <a:srgbClr val="1B51A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" name="Google Shape;1318;p72"/>
          <p:cNvSpPr/>
          <p:nvPr/>
        </p:nvSpPr>
        <p:spPr>
          <a:xfrm>
            <a:off x="2156627" y="2608154"/>
            <a:ext cx="3624806" cy="83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Отмечен как лучшая практика</a:t>
            </a:r>
            <a:b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первым заместителем </a:t>
            </a:r>
            <a:b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Председателя Правительства </a:t>
            </a:r>
            <a:endParaRPr lang="ru-RU" sz="1200" dirty="0" smtClean="0">
              <a:solidFill>
                <a:srgbClr val="1B51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Российской Федерации </a:t>
            </a:r>
            <a: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А.Р. Белоусовым (ПМЭФ-21)</a:t>
            </a:r>
            <a:endParaRPr sz="1800" dirty="0">
              <a:solidFill>
                <a:srgbClr val="1B51A0"/>
              </a:solidFill>
            </a:endParaRPr>
          </a:p>
        </p:txBody>
      </p:sp>
      <p:pic>
        <p:nvPicPr>
          <p:cNvPr id="22" name="Google Shape;1319;p72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62881" y="5949054"/>
            <a:ext cx="719813" cy="5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20;p72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53655" y="5191646"/>
            <a:ext cx="719813" cy="5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21;p72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64468" y="4441316"/>
            <a:ext cx="719813" cy="5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322;p72"/>
          <p:cNvPicPr preferRelativeResize="0"/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845399" y="2604594"/>
            <a:ext cx="719813" cy="5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323;p72"/>
          <p:cNvPicPr preferRelativeResize="0"/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854625" y="1585235"/>
            <a:ext cx="719813" cy="5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324;p7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46476" y="2697993"/>
            <a:ext cx="774141" cy="82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325;p7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46476" y="1564387"/>
            <a:ext cx="774141" cy="8610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326;p72"/>
          <p:cNvSpPr/>
          <p:nvPr/>
        </p:nvSpPr>
        <p:spPr>
          <a:xfrm>
            <a:off x="2612404" y="5725515"/>
            <a:ext cx="6802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1B51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или</a:t>
            </a:r>
            <a:endParaRPr sz="1800" dirty="0">
              <a:solidFill>
                <a:srgbClr val="1B51A0"/>
              </a:solidFill>
            </a:endParaRPr>
          </a:p>
        </p:txBody>
      </p:sp>
      <p:pic>
        <p:nvPicPr>
          <p:cNvPr id="30" name="Google Shape;1327;p72"/>
          <p:cNvPicPr preferRelativeResize="0"/>
          <p:nvPr/>
        </p:nvPicPr>
        <p:blipFill rotWithShape="1"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8944" y="5191646"/>
            <a:ext cx="719813" cy="5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328;p72"/>
          <p:cNvPicPr preferRelativeResize="0"/>
          <p:nvPr/>
        </p:nvPicPr>
        <p:blipFill rotWithShape="1"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8944" y="4434238"/>
            <a:ext cx="719813" cy="5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29;p72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8944" y="5941183"/>
            <a:ext cx="719813" cy="58235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30;p72"/>
          <p:cNvSpPr/>
          <p:nvPr/>
        </p:nvSpPr>
        <p:spPr>
          <a:xfrm>
            <a:off x="458960" y="1122900"/>
            <a:ext cx="54196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РАЗВИТИЕ ИНСТИТУТА</a:t>
            </a:r>
            <a:endParaRPr sz="12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4" name="Google Shape;1331;p72"/>
          <p:cNvGrpSpPr/>
          <p:nvPr/>
        </p:nvGrpSpPr>
        <p:grpSpPr>
          <a:xfrm>
            <a:off x="395084" y="2251698"/>
            <a:ext cx="492140" cy="232940"/>
            <a:chOff x="3048000" y="5294057"/>
            <a:chExt cx="1358900" cy="795047"/>
          </a:xfrm>
        </p:grpSpPr>
        <p:grpSp>
          <p:nvGrpSpPr>
            <p:cNvPr id="35" name="Google Shape;1332;p72"/>
            <p:cNvGrpSpPr/>
            <p:nvPr/>
          </p:nvGrpSpPr>
          <p:grpSpPr>
            <a:xfrm>
              <a:off x="3048000" y="5700457"/>
              <a:ext cx="1358900" cy="388647"/>
              <a:chOff x="866678" y="3067595"/>
              <a:chExt cx="2527301" cy="722810"/>
            </a:xfrm>
          </p:grpSpPr>
          <p:sp>
            <p:nvSpPr>
              <p:cNvPr id="40" name="Google Shape;1333;p72"/>
              <p:cNvSpPr/>
              <p:nvPr/>
            </p:nvSpPr>
            <p:spPr>
              <a:xfrm>
                <a:off x="1996978" y="3067595"/>
                <a:ext cx="1397001" cy="722810"/>
              </a:xfrm>
              <a:prstGeom prst="parallelogram">
                <a:avLst>
                  <a:gd name="adj" fmla="val 99762"/>
                </a:avLst>
              </a:prstGeom>
              <a:solidFill>
                <a:srgbClr val="DD1B3D">
                  <a:alpha val="6392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Google Shape;1334;p72"/>
              <p:cNvSpPr/>
              <p:nvPr/>
            </p:nvSpPr>
            <p:spPr>
              <a:xfrm>
                <a:off x="1387378" y="3067595"/>
                <a:ext cx="1219200" cy="722810"/>
              </a:xfrm>
              <a:prstGeom prst="parallelogram">
                <a:avLst>
                  <a:gd name="adj" fmla="val 99762"/>
                </a:avLst>
              </a:prstGeom>
              <a:solidFill>
                <a:srgbClr val="DD1B3D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Google Shape;1335;p72"/>
              <p:cNvSpPr/>
              <p:nvPr/>
            </p:nvSpPr>
            <p:spPr>
              <a:xfrm>
                <a:off x="866678" y="3067595"/>
                <a:ext cx="1130300" cy="722810"/>
              </a:xfrm>
              <a:prstGeom prst="parallelogram">
                <a:avLst>
                  <a:gd name="adj" fmla="val 99762"/>
                </a:avLst>
              </a:prstGeom>
              <a:solidFill>
                <a:srgbClr val="DD1B3D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6" name="Google Shape;1336;p72"/>
            <p:cNvGrpSpPr/>
            <p:nvPr/>
          </p:nvGrpSpPr>
          <p:grpSpPr>
            <a:xfrm rot="10800000" flipH="1">
              <a:off x="3048000" y="5294057"/>
              <a:ext cx="1358900" cy="388647"/>
              <a:chOff x="866678" y="3067595"/>
              <a:chExt cx="2527301" cy="722810"/>
            </a:xfrm>
          </p:grpSpPr>
          <p:sp>
            <p:nvSpPr>
              <p:cNvPr id="37" name="Google Shape;1337;p72"/>
              <p:cNvSpPr/>
              <p:nvPr/>
            </p:nvSpPr>
            <p:spPr>
              <a:xfrm>
                <a:off x="1996978" y="3067595"/>
                <a:ext cx="1397001" cy="722810"/>
              </a:xfrm>
              <a:prstGeom prst="parallelogram">
                <a:avLst>
                  <a:gd name="adj" fmla="val 99762"/>
                </a:avLst>
              </a:prstGeom>
              <a:solidFill>
                <a:srgbClr val="DD1B3D">
                  <a:alpha val="6392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Google Shape;1338;p72"/>
              <p:cNvSpPr/>
              <p:nvPr/>
            </p:nvSpPr>
            <p:spPr>
              <a:xfrm>
                <a:off x="1387378" y="3067595"/>
                <a:ext cx="1219200" cy="722810"/>
              </a:xfrm>
              <a:prstGeom prst="parallelogram">
                <a:avLst>
                  <a:gd name="adj" fmla="val 99762"/>
                </a:avLst>
              </a:prstGeom>
              <a:solidFill>
                <a:srgbClr val="DD1B3D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Google Shape;1339;p72"/>
              <p:cNvSpPr/>
              <p:nvPr/>
            </p:nvSpPr>
            <p:spPr>
              <a:xfrm>
                <a:off x="866678" y="3067595"/>
                <a:ext cx="1130300" cy="722810"/>
              </a:xfrm>
              <a:prstGeom prst="parallelogram">
                <a:avLst>
                  <a:gd name="adj" fmla="val 99762"/>
                </a:avLst>
              </a:prstGeom>
              <a:solidFill>
                <a:srgbClr val="DD1B3D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4" name="TextBox 43">
            <a:hlinkClick r:id="rId18" action="ppaction://hlinksldjump"/>
          </p:cNvPr>
          <p:cNvSpPr txBox="1"/>
          <p:nvPr/>
        </p:nvSpPr>
        <p:spPr>
          <a:xfrm>
            <a:off x="11769505" y="6519446"/>
            <a:ext cx="42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51A0"/>
                </a:solidFill>
                <a:latin typeface="Century Gothic" panose="020B0502020202020204" pitchFamily="34" charset="0"/>
              </a:rPr>
              <a:t>33</a:t>
            </a:r>
            <a:endParaRPr lang="ru-RU" sz="1600" b="1" dirty="0">
              <a:solidFill>
                <a:srgbClr val="1B51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67</Words>
  <Application>Microsoft Office PowerPoint</Application>
  <PresentationFormat>Произвольный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Arial Black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Ахметсафин Вадим Луисович</dc:creator>
  <cp:lastModifiedBy>Фазлетдинов Артур Фанурович</cp:lastModifiedBy>
  <cp:revision>118</cp:revision>
  <cp:lastPrinted>2023-11-17T12:14:10Z</cp:lastPrinted>
  <dcterms:modified xsi:type="dcterms:W3CDTF">2024-12-11T10:16:24Z</dcterms:modified>
</cp:coreProperties>
</file>