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8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58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3130A4-0EC4-4E50-8E2F-C9639EC7C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F4827B-8B77-4241-BBBF-5A3C0AB6F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4F6591-79AE-4A4E-BF6E-4863AF35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35260E-6DF5-4DAA-A5E6-2B4FD0A9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C84F3D-8EB5-410A-BB59-BD8112E9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0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145110-CDEE-4CC1-9E70-850C0BB0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ACB5DF0-E1C8-4FD3-B153-F4F5EA15E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9B8C79-ED5E-462B-922B-87DC3A71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65A421-3DE6-4BE6-B3A8-077CD53D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D63976-7FB2-4C94-BC29-5ADECB74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1EB8610-CE5C-4B3C-84D3-66A9E239B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82260C-C6B8-4458-80F3-EA097AB52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CD3176-A3F6-4104-B9AC-1C6D09E8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BF1B72-367A-4FC0-9DF0-6F69DD74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3751E9-22E6-4D4E-A408-621BAE2F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2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779F30-C493-4997-AF36-6DC66F5D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780653-6632-4262-AC71-D7B8C461B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128820-D13F-4CD6-B569-874FAE35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D99F23-BD30-46CC-8EEB-7913E5A7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B23AB2-EE4C-47D4-8342-62291879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2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038F3D-0D95-4369-A6B7-7191532A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463688-657D-4AFA-8972-1B36F9630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9BF267-6023-48C7-B3C1-D809F008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547EE9-1A09-44F0-9DDA-A115A631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E3ABA6-8EF7-406C-985B-D7E4AA66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6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001CC7-B5D9-4BB8-9712-7D17392F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03889D-1E85-4E5E-90AA-9B35EEE4C5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BC21F35-FF92-4B72-95D5-9574BF0EC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929240-C352-4151-9D7C-1BDB65E0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8C27E71-FA54-4E22-AD31-EC88ED6A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21DF45D-0955-4157-B997-12DB94FF0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9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E10912-92BD-41E0-A251-48D93E2B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87ABF6-D3A5-4E64-9F4E-95C51762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A1660B-3216-4A41-A7CF-10D290C09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B6E8F60-28D4-4B72-AFC6-6196774F2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73C4DAA-1E02-4126-A69A-201C911D2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D20B852-4B61-4453-9173-5932461D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A70F29-25A8-4AD8-B5D1-D409DD2C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A41CDEA-AE74-4391-B6BF-D84247A1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5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A27FD-8172-41B4-9DFB-4C033D56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C7E91E-0F4C-4C89-87D6-5000BB76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4914731-39E1-4DF7-8F41-10DA1389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8047920-4100-4109-8843-63224666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5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A4F2760-EF0B-40FD-8AB1-41F1E8E6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83DC423-4DA8-4F02-BF7D-6DA91CD1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2E196A5-0B62-48C3-9B7B-CDCA65FF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6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16772E-CE0A-42C1-A6B3-17BA931F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E89D22-BF22-4D78-A0DB-D7F46887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B2B3F7-7426-44D1-B94A-FFD2F6993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DFF405-4C74-4B6B-99F7-9543CD7C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37644C-5FD7-49A5-9296-E14E71D9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F684D8-41B3-4650-8664-0A5C9C84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1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E6409A-E92E-438B-92A9-061AB74C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7C23936-3E9E-42DC-8F94-23CD44715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CBCF5B-CD87-4DA5-B4BB-AA4D4C98B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5B0B49-B469-4B61-AA33-774B4E0A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A19D4AF-A730-429B-B78D-DDC84FEE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42F5B01-B6CF-46B7-B0A4-78BEF7E6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8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056DB9-8387-484B-B7E4-D1B04F1F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594EA8-8D0A-488D-ACE5-F1AB8A0F4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1D2DB7-25F5-41E1-9836-46306FB16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C0A1-1305-4DC1-AF5F-08907EE201D6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5D644E-B9C8-461D-98C7-E254B7930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E1176A-227E-4E07-8019-7A0A47EA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B676-03BE-4B95-8C2D-E7233F543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0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0ECF23-918B-42D6-A27A-1AD730D17A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C41C0D-1C9C-4239-9BE6-372FA122E4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5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ED0DB1-857B-4C90-8616-B581F0095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3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6A4F45-77F1-4CD4-4F9F-226425B70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7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672B86-45AC-4633-A8BB-E29066F31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74C254-97F7-06F9-3C3B-9044BDA3A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7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1ADD91-2C0F-9351-BECB-42E0E8587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4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6F1A10-891E-1BBE-6E6F-D4D3724B1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DCB739-1BED-4DA3-A787-C7A68C470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02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Paul Yanskikh</dc:creator>
  <cp:lastModifiedBy>Капранова Татьяна Евгеньевна</cp:lastModifiedBy>
  <cp:revision>17</cp:revision>
  <dcterms:created xsi:type="dcterms:W3CDTF">2023-09-27T10:47:01Z</dcterms:created>
  <dcterms:modified xsi:type="dcterms:W3CDTF">2025-01-29T14:42:44Z</dcterms:modified>
</cp:coreProperties>
</file>