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8"/>
  </p:normalViewPr>
  <p:slideViewPr>
    <p:cSldViewPr snapToGrid="0" showGuides="1">
      <p:cViewPr varScale="1">
        <p:scale>
          <a:sx n="111" d="100"/>
          <a:sy n="111" d="100"/>
        </p:scale>
        <p:origin x="7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0E103-5853-497A-BA7C-27218B99D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B81307-2818-4820-A87A-1DB49CF3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E5885-77FE-4EB0-ACB7-AE013909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249FC-8E6E-47EB-A937-05B096D3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4B7B95-1A3A-4BA9-BBCD-2F388890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7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04460-494C-479B-B597-9A3B59D9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C3EEC4-361F-49DC-A1D5-CD20EC309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E0E5FD-3F6F-4C00-B031-AB889A18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EBE60-66A8-40AA-83FD-BE068FEA1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C5C6F2-9747-426F-81DC-E1705BCE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07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7BA225-86B1-4D39-84E7-0BD8F00C1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2921C5-4D9D-4244-9308-25EF1A4D0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7DCBB2-7D20-4ACB-B5C1-76603EAC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D150F-933A-4438-8EA5-76D69048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1839C0-807C-45D4-8F8B-DEACD85D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709AC-96E2-4BFC-AB3A-FEF4E001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0DBF89-B645-49D8-8E35-3B77FFBFD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CE644-D45B-4221-9BAF-327D7969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8A6ED1-4B46-4275-95D1-BF4E4BC4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B1A93B-D506-4249-83EC-C875F7BC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6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9AA08-DD71-417F-830D-A81F271C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086B1B-D63A-4986-8C3F-D1BBDD7D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81D1A-E086-42BC-A061-40A3327E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F0423-DD06-473A-A09D-9C28FF5C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718F3-9BF4-4C41-BFD2-867D5A03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5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F2866-93C6-471B-9688-6AF55C32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439BA-D8DB-4069-9934-D68A64310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54FE36-A9C7-4AE9-9950-AE175B435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836BCF-9279-45FB-A2ED-C6CDE81C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65572-0C80-42D9-B352-528A0609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BE3D21-4283-4856-987E-5EFCF4B3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65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E2E75-E548-4BED-8786-44D2E3A1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5F434E-BB68-4714-B2E3-36274EEA0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E851E4-4EFF-4483-B042-7B280BF47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30B2C8-2494-4A63-8F74-BF09DF6E5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3933DC-A1BD-463B-9BBF-BA33DD889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9EE26C-7215-471A-8CCB-F7FD419B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D82615-1335-45A1-8098-0CA6D85A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A78965-F0E3-40DD-A810-3C6BD708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95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59476-76CC-4BDA-B320-0A2859FF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1AA98C-2B5D-49C4-ABAB-62B4B40E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36829B-B251-4F35-995D-A247EBFA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65314D-BCF9-4785-82E3-D09802BD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8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849E29-8C5C-44C7-BD68-7C75CD47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B0F70A-17E8-4270-9743-3EC5C250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C7E77-B085-4988-BF89-B668E916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2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003C4-6D20-42B9-ABA6-E503A346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D134-AFEB-490A-959A-0A093BE1D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8484C7-7AEA-4972-AA3F-3006C1C1D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4C08F-E19E-438F-B78D-E589D2A9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5B6F80-6C3F-4E55-9FB4-3C9569A5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89B1EB-01C4-4DAE-9C83-E1DD7E0F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35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81489-5834-464B-A000-33E8BF5C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D043D1-C53F-4944-8E6D-AA5D8A421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C9C7CC-C045-4ABA-89C9-5F78AB249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AE90F3-0686-4764-BFAB-E6B939E2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AF0A3B-8B02-4646-B3B9-17BC4567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023161-31AE-4E4F-B1B4-C2ADFA05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04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B1ED7-E56C-47BA-9B43-BF9AF4BC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47B371-DBE8-4434-AA30-C7AF5BBE5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3398E1-A044-435B-AD64-8A17F203B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38955-AB7F-4377-BC8B-63211522B35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090F5-DBDF-4471-901B-98E59DAD4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6E6F88-75EC-4108-B92B-308955946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2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B6A086-103C-4FAB-940B-D86E72F0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39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D9A3E4-2943-BFDE-045C-33AF09576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6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2689D-1E05-4407-F8B8-433748C72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18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D08CF-40EB-443A-85EF-2138E2A18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2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CAE3B7-4499-43E9-9FCD-B0BCDB91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9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71A1FF-E09B-4979-B909-3301A186B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9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A3748-05F7-4A44-82F9-F8D269F04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5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AB2967-06D9-4A9D-9183-B22818FA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412EBB-CCAA-4BE3-BF83-36B201BEA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78E9B-EE0B-8946-BDA5-A499CAFE7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8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67FED-722D-4975-AE2E-4F08232BF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4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B21BC-FBEA-7A1B-E17E-BC3A78E96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6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Paul Yanskikh</dc:creator>
  <cp:lastModifiedBy>Microsoft Office User</cp:lastModifiedBy>
  <cp:revision>5</cp:revision>
  <dcterms:created xsi:type="dcterms:W3CDTF">2023-09-29T07:26:28Z</dcterms:created>
  <dcterms:modified xsi:type="dcterms:W3CDTF">2025-02-04T08:30:10Z</dcterms:modified>
</cp:coreProperties>
</file>